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70" r:id="rId3"/>
    <p:sldId id="271" r:id="rId4"/>
    <p:sldId id="272" r:id="rId5"/>
    <p:sldId id="273" r:id="rId6"/>
    <p:sldId id="275" r:id="rId7"/>
    <p:sldId id="274" r:id="rId8"/>
    <p:sldId id="276" r:id="rId9"/>
    <p:sldId id="277" r:id="rId10"/>
    <p:sldId id="278" r:id="rId11"/>
    <p:sldId id="279" r:id="rId12"/>
    <p:sldId id="280" r:id="rId13"/>
    <p:sldId id="281" r:id="rId14"/>
    <p:sldId id="291" r:id="rId15"/>
    <p:sldId id="282" r:id="rId16"/>
    <p:sldId id="292" r:id="rId17"/>
    <p:sldId id="293" r:id="rId18"/>
    <p:sldId id="285" r:id="rId19"/>
    <p:sldId id="284" r:id="rId20"/>
    <p:sldId id="286" r:id="rId21"/>
    <p:sldId id="287" r:id="rId22"/>
    <p:sldId id="288" r:id="rId23"/>
    <p:sldId id="28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4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5EA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204" autoAdjust="0"/>
    <p:restoredTop sz="94660" autoAdjust="0"/>
  </p:normalViewPr>
  <p:slideViewPr>
    <p:cSldViewPr snapToGrid="0" showGuides="1">
      <p:cViewPr>
        <p:scale>
          <a:sx n="100" d="100"/>
          <a:sy n="100" d="100"/>
        </p:scale>
        <p:origin x="-2226" y="-378"/>
      </p:cViewPr>
      <p:guideLst>
        <p:guide orient="horz" pos="2184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FB2A156-A284-49CB-8096-A0EB1F893ECF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FD8A8A6-3C65-4223-8563-97F8F678E5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olid flame 2"/>
          <p:cNvSpPr>
            <a:spLocks/>
          </p:cNvSpPr>
          <p:nvPr/>
        </p:nvSpPr>
        <p:spPr bwMode="auto">
          <a:xfrm>
            <a:off x="5075246" y="2111839"/>
            <a:ext cx="2380012" cy="3932191"/>
          </a:xfrm>
          <a:custGeom>
            <a:avLst/>
            <a:gdLst>
              <a:gd name="T0" fmla="*/ 147 w 165"/>
              <a:gd name="T1" fmla="*/ 150 h 273"/>
              <a:gd name="T2" fmla="*/ 119 w 165"/>
              <a:gd name="T3" fmla="*/ 115 h 273"/>
              <a:gd name="T4" fmla="*/ 115 w 165"/>
              <a:gd name="T5" fmla="*/ 111 h 273"/>
              <a:gd name="T6" fmla="*/ 117 w 165"/>
              <a:gd name="T7" fmla="*/ 101 h 273"/>
              <a:gd name="T8" fmla="*/ 118 w 165"/>
              <a:gd name="T9" fmla="*/ 83 h 273"/>
              <a:gd name="T10" fmla="*/ 106 w 165"/>
              <a:gd name="T11" fmla="*/ 62 h 273"/>
              <a:gd name="T12" fmla="*/ 103 w 165"/>
              <a:gd name="T13" fmla="*/ 62 h 273"/>
              <a:gd name="T14" fmla="*/ 103 w 165"/>
              <a:gd name="T15" fmla="*/ 64 h 273"/>
              <a:gd name="T16" fmla="*/ 100 w 165"/>
              <a:gd name="T17" fmla="*/ 94 h 273"/>
              <a:gd name="T18" fmla="*/ 97 w 165"/>
              <a:gd name="T19" fmla="*/ 88 h 273"/>
              <a:gd name="T20" fmla="*/ 96 w 165"/>
              <a:gd name="T21" fmla="*/ 63 h 273"/>
              <a:gd name="T22" fmla="*/ 95 w 165"/>
              <a:gd name="T23" fmla="*/ 61 h 273"/>
              <a:gd name="T24" fmla="*/ 120 w 165"/>
              <a:gd name="T25" fmla="*/ 30 h 273"/>
              <a:gd name="T26" fmla="*/ 120 w 165"/>
              <a:gd name="T27" fmla="*/ 27 h 273"/>
              <a:gd name="T28" fmla="*/ 118 w 165"/>
              <a:gd name="T29" fmla="*/ 26 h 273"/>
              <a:gd name="T30" fmla="*/ 77 w 165"/>
              <a:gd name="T31" fmla="*/ 46 h 273"/>
              <a:gd name="T32" fmla="*/ 73 w 165"/>
              <a:gd name="T33" fmla="*/ 38 h 273"/>
              <a:gd name="T34" fmla="*/ 82 w 165"/>
              <a:gd name="T35" fmla="*/ 3 h 273"/>
              <a:gd name="T36" fmla="*/ 82 w 165"/>
              <a:gd name="T37" fmla="*/ 0 h 273"/>
              <a:gd name="T38" fmla="*/ 79 w 165"/>
              <a:gd name="T39" fmla="*/ 0 h 273"/>
              <a:gd name="T40" fmla="*/ 56 w 165"/>
              <a:gd name="T41" fmla="*/ 52 h 273"/>
              <a:gd name="T42" fmla="*/ 59 w 165"/>
              <a:gd name="T43" fmla="*/ 64 h 273"/>
              <a:gd name="T44" fmla="*/ 33 w 165"/>
              <a:gd name="T45" fmla="*/ 135 h 273"/>
              <a:gd name="T46" fmla="*/ 28 w 165"/>
              <a:gd name="T47" fmla="*/ 162 h 273"/>
              <a:gd name="T48" fmla="*/ 23 w 165"/>
              <a:gd name="T49" fmla="*/ 149 h 273"/>
              <a:gd name="T50" fmla="*/ 23 w 165"/>
              <a:gd name="T51" fmla="*/ 123 h 273"/>
              <a:gd name="T52" fmla="*/ 22 w 165"/>
              <a:gd name="T53" fmla="*/ 121 h 273"/>
              <a:gd name="T54" fmla="*/ 20 w 165"/>
              <a:gd name="T55" fmla="*/ 121 h 273"/>
              <a:gd name="T56" fmla="*/ 6 w 165"/>
              <a:gd name="T57" fmla="*/ 156 h 273"/>
              <a:gd name="T58" fmla="*/ 21 w 165"/>
              <a:gd name="T59" fmla="*/ 247 h 273"/>
              <a:gd name="T60" fmla="*/ 72 w 165"/>
              <a:gd name="T61" fmla="*/ 272 h 273"/>
              <a:gd name="T62" fmla="*/ 80 w 165"/>
              <a:gd name="T63" fmla="*/ 273 h 273"/>
              <a:gd name="T64" fmla="*/ 82 w 165"/>
              <a:gd name="T65" fmla="*/ 273 h 273"/>
              <a:gd name="T66" fmla="*/ 86 w 165"/>
              <a:gd name="T67" fmla="*/ 273 h 273"/>
              <a:gd name="T68" fmla="*/ 90 w 165"/>
              <a:gd name="T69" fmla="*/ 273 h 273"/>
              <a:gd name="T70" fmla="*/ 97 w 165"/>
              <a:gd name="T71" fmla="*/ 272 h 273"/>
              <a:gd name="T72" fmla="*/ 150 w 165"/>
              <a:gd name="T73" fmla="*/ 237 h 273"/>
              <a:gd name="T74" fmla="*/ 147 w 165"/>
              <a:gd name="T75" fmla="*/ 15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5" h="273">
                <a:moveTo>
                  <a:pt x="147" y="150"/>
                </a:moveTo>
                <a:cubicBezTo>
                  <a:pt x="138" y="136"/>
                  <a:pt x="129" y="125"/>
                  <a:pt x="119" y="115"/>
                </a:cubicBezTo>
                <a:cubicBezTo>
                  <a:pt x="118" y="114"/>
                  <a:pt x="116" y="113"/>
                  <a:pt x="115" y="111"/>
                </a:cubicBezTo>
                <a:cubicBezTo>
                  <a:pt x="116" y="108"/>
                  <a:pt x="116" y="104"/>
                  <a:pt x="117" y="101"/>
                </a:cubicBezTo>
                <a:cubicBezTo>
                  <a:pt x="118" y="94"/>
                  <a:pt x="119" y="89"/>
                  <a:pt x="118" y="83"/>
                </a:cubicBezTo>
                <a:cubicBezTo>
                  <a:pt x="115" y="72"/>
                  <a:pt x="107" y="62"/>
                  <a:pt x="106" y="62"/>
                </a:cubicBezTo>
                <a:cubicBezTo>
                  <a:pt x="105" y="61"/>
                  <a:pt x="104" y="61"/>
                  <a:pt x="103" y="62"/>
                </a:cubicBezTo>
                <a:cubicBezTo>
                  <a:pt x="103" y="62"/>
                  <a:pt x="102" y="63"/>
                  <a:pt x="103" y="64"/>
                </a:cubicBezTo>
                <a:cubicBezTo>
                  <a:pt x="103" y="65"/>
                  <a:pt x="109" y="83"/>
                  <a:pt x="100" y="94"/>
                </a:cubicBezTo>
                <a:cubicBezTo>
                  <a:pt x="99" y="92"/>
                  <a:pt x="98" y="90"/>
                  <a:pt x="97" y="88"/>
                </a:cubicBezTo>
                <a:cubicBezTo>
                  <a:pt x="99" y="80"/>
                  <a:pt x="101" y="70"/>
                  <a:pt x="96" y="63"/>
                </a:cubicBezTo>
                <a:cubicBezTo>
                  <a:pt x="96" y="62"/>
                  <a:pt x="95" y="62"/>
                  <a:pt x="95" y="61"/>
                </a:cubicBezTo>
                <a:cubicBezTo>
                  <a:pt x="98" y="50"/>
                  <a:pt x="110" y="38"/>
                  <a:pt x="120" y="30"/>
                </a:cubicBezTo>
                <a:cubicBezTo>
                  <a:pt x="120" y="29"/>
                  <a:pt x="120" y="28"/>
                  <a:pt x="120" y="27"/>
                </a:cubicBezTo>
                <a:cubicBezTo>
                  <a:pt x="119" y="26"/>
                  <a:pt x="118" y="26"/>
                  <a:pt x="118" y="26"/>
                </a:cubicBezTo>
                <a:cubicBezTo>
                  <a:pt x="105" y="30"/>
                  <a:pt x="90" y="36"/>
                  <a:pt x="77" y="46"/>
                </a:cubicBezTo>
                <a:cubicBezTo>
                  <a:pt x="76" y="44"/>
                  <a:pt x="74" y="42"/>
                  <a:pt x="73" y="38"/>
                </a:cubicBezTo>
                <a:cubicBezTo>
                  <a:pt x="68" y="24"/>
                  <a:pt x="82" y="3"/>
                  <a:pt x="82" y="3"/>
                </a:cubicBezTo>
                <a:cubicBezTo>
                  <a:pt x="82" y="2"/>
                  <a:pt x="82" y="1"/>
                  <a:pt x="82" y="0"/>
                </a:cubicBezTo>
                <a:cubicBezTo>
                  <a:pt x="81" y="0"/>
                  <a:pt x="80" y="0"/>
                  <a:pt x="79" y="0"/>
                </a:cubicBezTo>
                <a:cubicBezTo>
                  <a:pt x="79" y="0"/>
                  <a:pt x="50" y="19"/>
                  <a:pt x="56" y="52"/>
                </a:cubicBezTo>
                <a:cubicBezTo>
                  <a:pt x="57" y="56"/>
                  <a:pt x="58" y="60"/>
                  <a:pt x="59" y="64"/>
                </a:cubicBezTo>
                <a:cubicBezTo>
                  <a:pt x="44" y="83"/>
                  <a:pt x="35" y="108"/>
                  <a:pt x="33" y="135"/>
                </a:cubicBezTo>
                <a:cubicBezTo>
                  <a:pt x="32" y="145"/>
                  <a:pt x="29" y="160"/>
                  <a:pt x="28" y="162"/>
                </a:cubicBezTo>
                <a:cubicBezTo>
                  <a:pt x="26" y="159"/>
                  <a:pt x="24" y="154"/>
                  <a:pt x="23" y="149"/>
                </a:cubicBezTo>
                <a:cubicBezTo>
                  <a:pt x="20" y="135"/>
                  <a:pt x="23" y="123"/>
                  <a:pt x="23" y="123"/>
                </a:cubicBezTo>
                <a:cubicBezTo>
                  <a:pt x="23" y="122"/>
                  <a:pt x="23" y="121"/>
                  <a:pt x="22" y="121"/>
                </a:cubicBezTo>
                <a:cubicBezTo>
                  <a:pt x="22" y="120"/>
                  <a:pt x="21" y="120"/>
                  <a:pt x="20" y="121"/>
                </a:cubicBezTo>
                <a:cubicBezTo>
                  <a:pt x="20" y="121"/>
                  <a:pt x="11" y="127"/>
                  <a:pt x="6" y="156"/>
                </a:cubicBezTo>
                <a:cubicBezTo>
                  <a:pt x="0" y="184"/>
                  <a:pt x="1" y="223"/>
                  <a:pt x="21" y="247"/>
                </a:cubicBezTo>
                <a:cubicBezTo>
                  <a:pt x="33" y="261"/>
                  <a:pt x="50" y="269"/>
                  <a:pt x="72" y="272"/>
                </a:cubicBezTo>
                <a:cubicBezTo>
                  <a:pt x="74" y="272"/>
                  <a:pt x="77" y="273"/>
                  <a:pt x="80" y="273"/>
                </a:cubicBezTo>
                <a:cubicBezTo>
                  <a:pt x="81" y="273"/>
                  <a:pt x="81" y="273"/>
                  <a:pt x="82" y="273"/>
                </a:cubicBezTo>
                <a:cubicBezTo>
                  <a:pt x="83" y="273"/>
                  <a:pt x="85" y="273"/>
                  <a:pt x="86" y="273"/>
                </a:cubicBezTo>
                <a:cubicBezTo>
                  <a:pt x="88" y="273"/>
                  <a:pt x="89" y="273"/>
                  <a:pt x="90" y="273"/>
                </a:cubicBezTo>
                <a:cubicBezTo>
                  <a:pt x="92" y="273"/>
                  <a:pt x="95" y="272"/>
                  <a:pt x="97" y="272"/>
                </a:cubicBezTo>
                <a:cubicBezTo>
                  <a:pt x="120" y="269"/>
                  <a:pt x="139" y="257"/>
                  <a:pt x="150" y="237"/>
                </a:cubicBezTo>
                <a:cubicBezTo>
                  <a:pt x="165" y="210"/>
                  <a:pt x="163" y="176"/>
                  <a:pt x="147" y="150"/>
                </a:cubicBezTo>
                <a:close/>
              </a:path>
            </a:pathLst>
          </a:custGeom>
          <a:solidFill>
            <a:schemeClr val="accent4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" name="solid flame 1"/>
          <p:cNvSpPr>
            <a:spLocks/>
          </p:cNvSpPr>
          <p:nvPr/>
        </p:nvSpPr>
        <p:spPr bwMode="auto">
          <a:xfrm>
            <a:off x="6548382" y="1825454"/>
            <a:ext cx="2942595" cy="3812938"/>
          </a:xfrm>
          <a:custGeom>
            <a:avLst/>
            <a:gdLst>
              <a:gd name="T0" fmla="*/ 205 w 210"/>
              <a:gd name="T1" fmla="*/ 140 h 272"/>
              <a:gd name="T2" fmla="*/ 190 w 210"/>
              <a:gd name="T3" fmla="*/ 102 h 272"/>
              <a:gd name="T4" fmla="*/ 188 w 210"/>
              <a:gd name="T5" fmla="*/ 102 h 272"/>
              <a:gd name="T6" fmla="*/ 187 w 210"/>
              <a:gd name="T7" fmla="*/ 104 h 272"/>
              <a:gd name="T8" fmla="*/ 187 w 210"/>
              <a:gd name="T9" fmla="*/ 132 h 272"/>
              <a:gd name="T10" fmla="*/ 177 w 210"/>
              <a:gd name="T11" fmla="*/ 154 h 272"/>
              <a:gd name="T12" fmla="*/ 177 w 210"/>
              <a:gd name="T13" fmla="*/ 146 h 272"/>
              <a:gd name="T14" fmla="*/ 176 w 210"/>
              <a:gd name="T15" fmla="*/ 117 h 272"/>
              <a:gd name="T16" fmla="*/ 138 w 210"/>
              <a:gd name="T17" fmla="*/ 29 h 272"/>
              <a:gd name="T18" fmla="*/ 85 w 210"/>
              <a:gd name="T19" fmla="*/ 0 h 272"/>
              <a:gd name="T20" fmla="*/ 83 w 210"/>
              <a:gd name="T21" fmla="*/ 1 h 272"/>
              <a:gd name="T22" fmla="*/ 83 w 210"/>
              <a:gd name="T23" fmla="*/ 4 h 272"/>
              <a:gd name="T24" fmla="*/ 110 w 210"/>
              <a:gd name="T25" fmla="*/ 38 h 272"/>
              <a:gd name="T26" fmla="*/ 84 w 210"/>
              <a:gd name="T27" fmla="*/ 96 h 272"/>
              <a:gd name="T28" fmla="*/ 82 w 210"/>
              <a:gd name="T29" fmla="*/ 98 h 272"/>
              <a:gd name="T30" fmla="*/ 82 w 210"/>
              <a:gd name="T31" fmla="*/ 78 h 272"/>
              <a:gd name="T32" fmla="*/ 103 w 210"/>
              <a:gd name="T33" fmla="*/ 54 h 272"/>
              <a:gd name="T34" fmla="*/ 103 w 210"/>
              <a:gd name="T35" fmla="*/ 51 h 272"/>
              <a:gd name="T36" fmla="*/ 101 w 210"/>
              <a:gd name="T37" fmla="*/ 50 h 272"/>
              <a:gd name="T38" fmla="*/ 61 w 210"/>
              <a:gd name="T39" fmla="*/ 70 h 272"/>
              <a:gd name="T40" fmla="*/ 28 w 210"/>
              <a:gd name="T41" fmla="*/ 134 h 272"/>
              <a:gd name="T42" fmla="*/ 27 w 210"/>
              <a:gd name="T43" fmla="*/ 156 h 272"/>
              <a:gd name="T44" fmla="*/ 27 w 210"/>
              <a:gd name="T45" fmla="*/ 161 h 272"/>
              <a:gd name="T46" fmla="*/ 21 w 210"/>
              <a:gd name="T47" fmla="*/ 145 h 272"/>
              <a:gd name="T48" fmla="*/ 22 w 210"/>
              <a:gd name="T49" fmla="*/ 124 h 272"/>
              <a:gd name="T50" fmla="*/ 21 w 210"/>
              <a:gd name="T51" fmla="*/ 122 h 272"/>
              <a:gd name="T52" fmla="*/ 19 w 210"/>
              <a:gd name="T53" fmla="*/ 122 h 272"/>
              <a:gd name="T54" fmla="*/ 6 w 210"/>
              <a:gd name="T55" fmla="*/ 151 h 272"/>
              <a:gd name="T56" fmla="*/ 15 w 210"/>
              <a:gd name="T57" fmla="*/ 224 h 272"/>
              <a:gd name="T58" fmla="*/ 81 w 210"/>
              <a:gd name="T59" fmla="*/ 269 h 272"/>
              <a:gd name="T60" fmla="*/ 132 w 210"/>
              <a:gd name="T61" fmla="*/ 268 h 272"/>
              <a:gd name="T62" fmla="*/ 172 w 210"/>
              <a:gd name="T63" fmla="*/ 254 h 272"/>
              <a:gd name="T64" fmla="*/ 188 w 210"/>
              <a:gd name="T65" fmla="*/ 237 h 272"/>
              <a:gd name="T66" fmla="*/ 208 w 210"/>
              <a:gd name="T67" fmla="*/ 160 h 272"/>
              <a:gd name="T68" fmla="*/ 205 w 210"/>
              <a:gd name="T69" fmla="*/ 14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0" h="272">
                <a:moveTo>
                  <a:pt x="205" y="140"/>
                </a:moveTo>
                <a:cubicBezTo>
                  <a:pt x="199" y="109"/>
                  <a:pt x="190" y="102"/>
                  <a:pt x="190" y="102"/>
                </a:cubicBezTo>
                <a:cubicBezTo>
                  <a:pt x="189" y="101"/>
                  <a:pt x="188" y="101"/>
                  <a:pt x="188" y="102"/>
                </a:cubicBezTo>
                <a:cubicBezTo>
                  <a:pt x="187" y="102"/>
                  <a:pt x="187" y="103"/>
                  <a:pt x="187" y="104"/>
                </a:cubicBezTo>
                <a:cubicBezTo>
                  <a:pt x="187" y="104"/>
                  <a:pt x="190" y="117"/>
                  <a:pt x="187" y="132"/>
                </a:cubicBezTo>
                <a:cubicBezTo>
                  <a:pt x="185" y="142"/>
                  <a:pt x="180" y="150"/>
                  <a:pt x="177" y="154"/>
                </a:cubicBezTo>
                <a:cubicBezTo>
                  <a:pt x="177" y="151"/>
                  <a:pt x="177" y="148"/>
                  <a:pt x="177" y="146"/>
                </a:cubicBezTo>
                <a:cubicBezTo>
                  <a:pt x="178" y="135"/>
                  <a:pt x="178" y="132"/>
                  <a:pt x="176" y="117"/>
                </a:cubicBezTo>
                <a:cubicBezTo>
                  <a:pt x="173" y="82"/>
                  <a:pt x="159" y="50"/>
                  <a:pt x="138" y="29"/>
                </a:cubicBezTo>
                <a:cubicBezTo>
                  <a:pt x="123" y="14"/>
                  <a:pt x="102" y="6"/>
                  <a:pt x="85" y="0"/>
                </a:cubicBezTo>
                <a:cubicBezTo>
                  <a:pt x="84" y="0"/>
                  <a:pt x="83" y="1"/>
                  <a:pt x="83" y="1"/>
                </a:cubicBezTo>
                <a:cubicBezTo>
                  <a:pt x="82" y="2"/>
                  <a:pt x="83" y="3"/>
                  <a:pt x="83" y="4"/>
                </a:cubicBezTo>
                <a:cubicBezTo>
                  <a:pt x="94" y="13"/>
                  <a:pt x="107" y="26"/>
                  <a:pt x="110" y="38"/>
                </a:cubicBezTo>
                <a:cubicBezTo>
                  <a:pt x="116" y="64"/>
                  <a:pt x="101" y="79"/>
                  <a:pt x="84" y="96"/>
                </a:cubicBezTo>
                <a:cubicBezTo>
                  <a:pt x="83" y="96"/>
                  <a:pt x="83" y="97"/>
                  <a:pt x="82" y="98"/>
                </a:cubicBezTo>
                <a:cubicBezTo>
                  <a:pt x="80" y="92"/>
                  <a:pt x="80" y="86"/>
                  <a:pt x="82" y="78"/>
                </a:cubicBezTo>
                <a:cubicBezTo>
                  <a:pt x="85" y="69"/>
                  <a:pt x="95" y="60"/>
                  <a:pt x="103" y="54"/>
                </a:cubicBezTo>
                <a:cubicBezTo>
                  <a:pt x="104" y="53"/>
                  <a:pt x="104" y="52"/>
                  <a:pt x="103" y="51"/>
                </a:cubicBezTo>
                <a:cubicBezTo>
                  <a:pt x="103" y="50"/>
                  <a:pt x="102" y="50"/>
                  <a:pt x="101" y="50"/>
                </a:cubicBezTo>
                <a:cubicBezTo>
                  <a:pt x="89" y="54"/>
                  <a:pt x="73" y="59"/>
                  <a:pt x="61" y="70"/>
                </a:cubicBezTo>
                <a:cubicBezTo>
                  <a:pt x="44" y="85"/>
                  <a:pt x="32" y="108"/>
                  <a:pt x="28" y="134"/>
                </a:cubicBezTo>
                <a:cubicBezTo>
                  <a:pt x="27" y="146"/>
                  <a:pt x="27" y="148"/>
                  <a:pt x="27" y="156"/>
                </a:cubicBezTo>
                <a:cubicBezTo>
                  <a:pt x="27" y="157"/>
                  <a:pt x="27" y="159"/>
                  <a:pt x="27" y="161"/>
                </a:cubicBezTo>
                <a:cubicBezTo>
                  <a:pt x="25" y="157"/>
                  <a:pt x="22" y="152"/>
                  <a:pt x="21" y="145"/>
                </a:cubicBezTo>
                <a:cubicBezTo>
                  <a:pt x="19" y="134"/>
                  <a:pt x="22" y="125"/>
                  <a:pt x="22" y="124"/>
                </a:cubicBezTo>
                <a:cubicBezTo>
                  <a:pt x="22" y="124"/>
                  <a:pt x="22" y="123"/>
                  <a:pt x="21" y="122"/>
                </a:cubicBezTo>
                <a:cubicBezTo>
                  <a:pt x="21" y="122"/>
                  <a:pt x="20" y="122"/>
                  <a:pt x="19" y="122"/>
                </a:cubicBezTo>
                <a:cubicBezTo>
                  <a:pt x="18" y="123"/>
                  <a:pt x="12" y="128"/>
                  <a:pt x="6" y="151"/>
                </a:cubicBezTo>
                <a:cubicBezTo>
                  <a:pt x="0" y="173"/>
                  <a:pt x="0" y="204"/>
                  <a:pt x="15" y="224"/>
                </a:cubicBezTo>
                <a:cubicBezTo>
                  <a:pt x="32" y="246"/>
                  <a:pt x="54" y="264"/>
                  <a:pt x="81" y="269"/>
                </a:cubicBezTo>
                <a:cubicBezTo>
                  <a:pt x="98" y="272"/>
                  <a:pt x="115" y="271"/>
                  <a:pt x="132" y="268"/>
                </a:cubicBezTo>
                <a:cubicBezTo>
                  <a:pt x="146" y="266"/>
                  <a:pt x="160" y="262"/>
                  <a:pt x="172" y="254"/>
                </a:cubicBezTo>
                <a:cubicBezTo>
                  <a:pt x="178" y="250"/>
                  <a:pt x="184" y="244"/>
                  <a:pt x="188" y="237"/>
                </a:cubicBezTo>
                <a:cubicBezTo>
                  <a:pt x="204" y="215"/>
                  <a:pt x="210" y="188"/>
                  <a:pt x="208" y="160"/>
                </a:cubicBezTo>
                <a:cubicBezTo>
                  <a:pt x="207" y="154"/>
                  <a:pt x="207" y="147"/>
                  <a:pt x="205" y="140"/>
                </a:cubicBezTo>
                <a:close/>
              </a:path>
            </a:pathLst>
          </a:custGeom>
          <a:solidFill>
            <a:schemeClr val="accent4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0" name="solid flame 3"/>
          <p:cNvSpPr>
            <a:spLocks/>
          </p:cNvSpPr>
          <p:nvPr/>
        </p:nvSpPr>
        <p:spPr bwMode="auto">
          <a:xfrm>
            <a:off x="5477452" y="545299"/>
            <a:ext cx="3760950" cy="4309276"/>
          </a:xfrm>
          <a:custGeom>
            <a:avLst/>
            <a:gdLst>
              <a:gd name="T0" fmla="*/ 206 w 226"/>
              <a:gd name="T1" fmla="*/ 97 h 259"/>
              <a:gd name="T2" fmla="*/ 204 w 226"/>
              <a:gd name="T3" fmla="*/ 95 h 259"/>
              <a:gd name="T4" fmla="*/ 203 w 226"/>
              <a:gd name="T5" fmla="*/ 97 h 259"/>
              <a:gd name="T6" fmla="*/ 185 w 226"/>
              <a:gd name="T7" fmla="*/ 139 h 259"/>
              <a:gd name="T8" fmla="*/ 173 w 226"/>
              <a:gd name="T9" fmla="*/ 112 h 259"/>
              <a:gd name="T10" fmla="*/ 180 w 226"/>
              <a:gd name="T11" fmla="*/ 105 h 259"/>
              <a:gd name="T12" fmla="*/ 180 w 226"/>
              <a:gd name="T13" fmla="*/ 102 h 259"/>
              <a:gd name="T14" fmla="*/ 178 w 226"/>
              <a:gd name="T15" fmla="*/ 101 h 259"/>
              <a:gd name="T16" fmla="*/ 156 w 226"/>
              <a:gd name="T17" fmla="*/ 113 h 259"/>
              <a:gd name="T18" fmla="*/ 138 w 226"/>
              <a:gd name="T19" fmla="*/ 133 h 259"/>
              <a:gd name="T20" fmla="*/ 143 w 226"/>
              <a:gd name="T21" fmla="*/ 104 h 259"/>
              <a:gd name="T22" fmla="*/ 150 w 226"/>
              <a:gd name="T23" fmla="*/ 97 h 259"/>
              <a:gd name="T24" fmla="*/ 165 w 226"/>
              <a:gd name="T25" fmla="*/ 78 h 259"/>
              <a:gd name="T26" fmla="*/ 154 w 226"/>
              <a:gd name="T27" fmla="*/ 26 h 259"/>
              <a:gd name="T28" fmla="*/ 147 w 226"/>
              <a:gd name="T29" fmla="*/ 17 h 259"/>
              <a:gd name="T30" fmla="*/ 132 w 226"/>
              <a:gd name="T31" fmla="*/ 1 h 259"/>
              <a:gd name="T32" fmla="*/ 130 w 226"/>
              <a:gd name="T33" fmla="*/ 1 h 259"/>
              <a:gd name="T34" fmla="*/ 129 w 226"/>
              <a:gd name="T35" fmla="*/ 3 h 259"/>
              <a:gd name="T36" fmla="*/ 134 w 226"/>
              <a:gd name="T37" fmla="*/ 12 h 259"/>
              <a:gd name="T38" fmla="*/ 141 w 226"/>
              <a:gd name="T39" fmla="*/ 34 h 259"/>
              <a:gd name="T40" fmla="*/ 123 w 226"/>
              <a:gd name="T41" fmla="*/ 48 h 259"/>
              <a:gd name="T42" fmla="*/ 103 w 226"/>
              <a:gd name="T43" fmla="*/ 55 h 259"/>
              <a:gd name="T44" fmla="*/ 53 w 226"/>
              <a:gd name="T45" fmla="*/ 15 h 259"/>
              <a:gd name="T46" fmla="*/ 51 w 226"/>
              <a:gd name="T47" fmla="*/ 16 h 259"/>
              <a:gd name="T48" fmla="*/ 51 w 226"/>
              <a:gd name="T49" fmla="*/ 18 h 259"/>
              <a:gd name="T50" fmla="*/ 53 w 226"/>
              <a:gd name="T51" fmla="*/ 20 h 259"/>
              <a:gd name="T52" fmla="*/ 75 w 226"/>
              <a:gd name="T53" fmla="*/ 48 h 259"/>
              <a:gd name="T54" fmla="*/ 70 w 226"/>
              <a:gd name="T55" fmla="*/ 73 h 259"/>
              <a:gd name="T56" fmla="*/ 56 w 226"/>
              <a:gd name="T57" fmla="*/ 59 h 259"/>
              <a:gd name="T58" fmla="*/ 28 w 226"/>
              <a:gd name="T59" fmla="*/ 49 h 259"/>
              <a:gd name="T60" fmla="*/ 25 w 226"/>
              <a:gd name="T61" fmla="*/ 51 h 259"/>
              <a:gd name="T62" fmla="*/ 27 w 226"/>
              <a:gd name="T63" fmla="*/ 53 h 259"/>
              <a:gd name="T64" fmla="*/ 43 w 226"/>
              <a:gd name="T65" fmla="*/ 85 h 259"/>
              <a:gd name="T66" fmla="*/ 34 w 226"/>
              <a:gd name="T67" fmla="*/ 110 h 259"/>
              <a:gd name="T68" fmla="*/ 32 w 226"/>
              <a:gd name="T69" fmla="*/ 115 h 259"/>
              <a:gd name="T70" fmla="*/ 27 w 226"/>
              <a:gd name="T71" fmla="*/ 100 h 259"/>
              <a:gd name="T72" fmla="*/ 27 w 226"/>
              <a:gd name="T73" fmla="*/ 76 h 259"/>
              <a:gd name="T74" fmla="*/ 25 w 226"/>
              <a:gd name="T75" fmla="*/ 73 h 259"/>
              <a:gd name="T76" fmla="*/ 23 w 226"/>
              <a:gd name="T77" fmla="*/ 74 h 259"/>
              <a:gd name="T78" fmla="*/ 12 w 226"/>
              <a:gd name="T79" fmla="*/ 99 h 259"/>
              <a:gd name="T80" fmla="*/ 3 w 226"/>
              <a:gd name="T81" fmla="*/ 166 h 259"/>
              <a:gd name="T82" fmla="*/ 22 w 226"/>
              <a:gd name="T83" fmla="*/ 216 h 259"/>
              <a:gd name="T84" fmla="*/ 81 w 226"/>
              <a:gd name="T85" fmla="*/ 250 h 259"/>
              <a:gd name="T86" fmla="*/ 156 w 226"/>
              <a:gd name="T87" fmla="*/ 249 h 259"/>
              <a:gd name="T88" fmla="*/ 215 w 226"/>
              <a:gd name="T89" fmla="*/ 192 h 259"/>
              <a:gd name="T90" fmla="*/ 206 w 226"/>
              <a:gd name="T91" fmla="*/ 97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6" h="259">
                <a:moveTo>
                  <a:pt x="206" y="97"/>
                </a:moveTo>
                <a:cubicBezTo>
                  <a:pt x="206" y="96"/>
                  <a:pt x="205" y="95"/>
                  <a:pt x="204" y="95"/>
                </a:cubicBezTo>
                <a:cubicBezTo>
                  <a:pt x="203" y="96"/>
                  <a:pt x="203" y="96"/>
                  <a:pt x="203" y="97"/>
                </a:cubicBezTo>
                <a:cubicBezTo>
                  <a:pt x="200" y="119"/>
                  <a:pt x="194" y="131"/>
                  <a:pt x="185" y="139"/>
                </a:cubicBezTo>
                <a:cubicBezTo>
                  <a:pt x="179" y="131"/>
                  <a:pt x="171" y="120"/>
                  <a:pt x="173" y="112"/>
                </a:cubicBezTo>
                <a:cubicBezTo>
                  <a:pt x="174" y="109"/>
                  <a:pt x="176" y="107"/>
                  <a:pt x="180" y="105"/>
                </a:cubicBezTo>
                <a:cubicBezTo>
                  <a:pt x="180" y="104"/>
                  <a:pt x="181" y="103"/>
                  <a:pt x="180" y="102"/>
                </a:cubicBezTo>
                <a:cubicBezTo>
                  <a:pt x="180" y="101"/>
                  <a:pt x="179" y="100"/>
                  <a:pt x="178" y="101"/>
                </a:cubicBezTo>
                <a:cubicBezTo>
                  <a:pt x="167" y="106"/>
                  <a:pt x="167" y="106"/>
                  <a:pt x="156" y="113"/>
                </a:cubicBezTo>
                <a:cubicBezTo>
                  <a:pt x="151" y="116"/>
                  <a:pt x="142" y="122"/>
                  <a:pt x="138" y="133"/>
                </a:cubicBezTo>
                <a:cubicBezTo>
                  <a:pt x="136" y="124"/>
                  <a:pt x="136" y="113"/>
                  <a:pt x="143" y="104"/>
                </a:cubicBezTo>
                <a:cubicBezTo>
                  <a:pt x="145" y="101"/>
                  <a:pt x="147" y="99"/>
                  <a:pt x="150" y="97"/>
                </a:cubicBezTo>
                <a:cubicBezTo>
                  <a:pt x="154" y="94"/>
                  <a:pt x="159" y="90"/>
                  <a:pt x="165" y="78"/>
                </a:cubicBezTo>
                <a:cubicBezTo>
                  <a:pt x="174" y="58"/>
                  <a:pt x="164" y="39"/>
                  <a:pt x="154" y="26"/>
                </a:cubicBezTo>
                <a:cubicBezTo>
                  <a:pt x="150" y="22"/>
                  <a:pt x="148" y="20"/>
                  <a:pt x="147" y="17"/>
                </a:cubicBezTo>
                <a:cubicBezTo>
                  <a:pt x="143" y="13"/>
                  <a:pt x="141" y="10"/>
                  <a:pt x="132" y="1"/>
                </a:cubicBezTo>
                <a:cubicBezTo>
                  <a:pt x="132" y="0"/>
                  <a:pt x="131" y="0"/>
                  <a:pt x="130" y="1"/>
                </a:cubicBezTo>
                <a:cubicBezTo>
                  <a:pt x="129" y="1"/>
                  <a:pt x="129" y="2"/>
                  <a:pt x="129" y="3"/>
                </a:cubicBezTo>
                <a:cubicBezTo>
                  <a:pt x="131" y="6"/>
                  <a:pt x="132" y="9"/>
                  <a:pt x="134" y="12"/>
                </a:cubicBezTo>
                <a:cubicBezTo>
                  <a:pt x="138" y="19"/>
                  <a:pt x="141" y="26"/>
                  <a:pt x="141" y="34"/>
                </a:cubicBezTo>
                <a:cubicBezTo>
                  <a:pt x="141" y="43"/>
                  <a:pt x="136" y="45"/>
                  <a:pt x="123" y="48"/>
                </a:cubicBezTo>
                <a:cubicBezTo>
                  <a:pt x="117" y="50"/>
                  <a:pt x="110" y="52"/>
                  <a:pt x="103" y="55"/>
                </a:cubicBezTo>
                <a:cubicBezTo>
                  <a:pt x="91" y="28"/>
                  <a:pt x="53" y="15"/>
                  <a:pt x="53" y="15"/>
                </a:cubicBezTo>
                <a:cubicBezTo>
                  <a:pt x="52" y="15"/>
                  <a:pt x="51" y="15"/>
                  <a:pt x="51" y="16"/>
                </a:cubicBezTo>
                <a:cubicBezTo>
                  <a:pt x="51" y="17"/>
                  <a:pt x="51" y="18"/>
                  <a:pt x="51" y="18"/>
                </a:cubicBezTo>
                <a:cubicBezTo>
                  <a:pt x="52" y="18"/>
                  <a:pt x="52" y="19"/>
                  <a:pt x="53" y="20"/>
                </a:cubicBezTo>
                <a:cubicBezTo>
                  <a:pt x="58" y="24"/>
                  <a:pt x="74" y="38"/>
                  <a:pt x="75" y="48"/>
                </a:cubicBezTo>
                <a:cubicBezTo>
                  <a:pt x="76" y="57"/>
                  <a:pt x="76" y="61"/>
                  <a:pt x="70" y="73"/>
                </a:cubicBezTo>
                <a:cubicBezTo>
                  <a:pt x="68" y="69"/>
                  <a:pt x="65" y="64"/>
                  <a:pt x="56" y="59"/>
                </a:cubicBezTo>
                <a:cubicBezTo>
                  <a:pt x="44" y="52"/>
                  <a:pt x="28" y="49"/>
                  <a:pt x="28" y="49"/>
                </a:cubicBezTo>
                <a:cubicBezTo>
                  <a:pt x="27" y="49"/>
                  <a:pt x="26" y="50"/>
                  <a:pt x="25" y="51"/>
                </a:cubicBezTo>
                <a:cubicBezTo>
                  <a:pt x="25" y="52"/>
                  <a:pt x="26" y="53"/>
                  <a:pt x="27" y="53"/>
                </a:cubicBezTo>
                <a:cubicBezTo>
                  <a:pt x="27" y="53"/>
                  <a:pt x="45" y="61"/>
                  <a:pt x="43" y="85"/>
                </a:cubicBezTo>
                <a:cubicBezTo>
                  <a:pt x="42" y="91"/>
                  <a:pt x="38" y="100"/>
                  <a:pt x="34" y="110"/>
                </a:cubicBezTo>
                <a:cubicBezTo>
                  <a:pt x="34" y="111"/>
                  <a:pt x="33" y="113"/>
                  <a:pt x="32" y="115"/>
                </a:cubicBezTo>
                <a:cubicBezTo>
                  <a:pt x="30" y="110"/>
                  <a:pt x="28" y="105"/>
                  <a:pt x="27" y="100"/>
                </a:cubicBezTo>
                <a:cubicBezTo>
                  <a:pt x="24" y="90"/>
                  <a:pt x="27" y="76"/>
                  <a:pt x="27" y="76"/>
                </a:cubicBezTo>
                <a:cubicBezTo>
                  <a:pt x="27" y="75"/>
                  <a:pt x="26" y="74"/>
                  <a:pt x="25" y="73"/>
                </a:cubicBezTo>
                <a:cubicBezTo>
                  <a:pt x="24" y="73"/>
                  <a:pt x="23" y="73"/>
                  <a:pt x="23" y="74"/>
                </a:cubicBezTo>
                <a:cubicBezTo>
                  <a:pt x="19" y="82"/>
                  <a:pt x="15" y="91"/>
                  <a:pt x="12" y="99"/>
                </a:cubicBezTo>
                <a:cubicBezTo>
                  <a:pt x="5" y="120"/>
                  <a:pt x="0" y="145"/>
                  <a:pt x="3" y="166"/>
                </a:cubicBezTo>
                <a:cubicBezTo>
                  <a:pt x="7" y="192"/>
                  <a:pt x="9" y="198"/>
                  <a:pt x="22" y="216"/>
                </a:cubicBezTo>
                <a:cubicBezTo>
                  <a:pt x="35" y="236"/>
                  <a:pt x="59" y="245"/>
                  <a:pt x="81" y="250"/>
                </a:cubicBezTo>
                <a:cubicBezTo>
                  <a:pt x="100" y="254"/>
                  <a:pt x="131" y="259"/>
                  <a:pt x="156" y="249"/>
                </a:cubicBezTo>
                <a:cubicBezTo>
                  <a:pt x="178" y="239"/>
                  <a:pt x="205" y="222"/>
                  <a:pt x="215" y="192"/>
                </a:cubicBezTo>
                <a:cubicBezTo>
                  <a:pt x="226" y="157"/>
                  <a:pt x="208" y="99"/>
                  <a:pt x="206" y="97"/>
                </a:cubicBezTo>
                <a:close/>
              </a:path>
            </a:pathLst>
          </a:custGeom>
          <a:solidFill>
            <a:schemeClr val="accent3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gray rectangle"/>
          <p:cNvSpPr/>
          <p:nvPr/>
        </p:nvSpPr>
        <p:spPr>
          <a:xfrm>
            <a:off x="0" y="5948736"/>
            <a:ext cx="9144000" cy="90926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1" name="firefighter 4"/>
          <p:cNvSpPr>
            <a:spLocks noEditPoints="1"/>
          </p:cNvSpPr>
          <p:nvPr/>
        </p:nvSpPr>
        <p:spPr bwMode="auto">
          <a:xfrm flipH="1">
            <a:off x="3782763" y="4107158"/>
            <a:ext cx="2660568" cy="1880200"/>
          </a:xfrm>
          <a:custGeom>
            <a:avLst/>
            <a:gdLst>
              <a:gd name="T0" fmla="*/ 774 w 1049"/>
              <a:gd name="T1" fmla="*/ 292 h 741"/>
              <a:gd name="T2" fmla="*/ 787 w 1049"/>
              <a:gd name="T3" fmla="*/ 212 h 741"/>
              <a:gd name="T4" fmla="*/ 763 w 1049"/>
              <a:gd name="T5" fmla="*/ 147 h 741"/>
              <a:gd name="T6" fmla="*/ 745 w 1049"/>
              <a:gd name="T7" fmla="*/ 129 h 741"/>
              <a:gd name="T8" fmla="*/ 740 w 1049"/>
              <a:gd name="T9" fmla="*/ 110 h 741"/>
              <a:gd name="T10" fmla="*/ 757 w 1049"/>
              <a:gd name="T11" fmla="*/ 79 h 741"/>
              <a:gd name="T12" fmla="*/ 709 w 1049"/>
              <a:gd name="T13" fmla="*/ 28 h 741"/>
              <a:gd name="T14" fmla="*/ 679 w 1049"/>
              <a:gd name="T15" fmla="*/ 19 h 741"/>
              <a:gd name="T16" fmla="*/ 666 w 1049"/>
              <a:gd name="T17" fmla="*/ 59 h 741"/>
              <a:gd name="T18" fmla="*/ 663 w 1049"/>
              <a:gd name="T19" fmla="*/ 83 h 741"/>
              <a:gd name="T20" fmla="*/ 661 w 1049"/>
              <a:gd name="T21" fmla="*/ 108 h 741"/>
              <a:gd name="T22" fmla="*/ 642 w 1049"/>
              <a:gd name="T23" fmla="*/ 133 h 741"/>
              <a:gd name="T24" fmla="*/ 626 w 1049"/>
              <a:gd name="T25" fmla="*/ 156 h 741"/>
              <a:gd name="T26" fmla="*/ 600 w 1049"/>
              <a:gd name="T27" fmla="*/ 190 h 741"/>
              <a:gd name="T28" fmla="*/ 581 w 1049"/>
              <a:gd name="T29" fmla="*/ 229 h 741"/>
              <a:gd name="T30" fmla="*/ 1 w 1049"/>
              <a:gd name="T31" fmla="*/ 1 h 741"/>
              <a:gd name="T32" fmla="*/ 3 w 1049"/>
              <a:gd name="T33" fmla="*/ 358 h 741"/>
              <a:gd name="T34" fmla="*/ 568 w 1049"/>
              <a:gd name="T35" fmla="*/ 260 h 741"/>
              <a:gd name="T36" fmla="*/ 587 w 1049"/>
              <a:gd name="T37" fmla="*/ 293 h 741"/>
              <a:gd name="T38" fmla="*/ 606 w 1049"/>
              <a:gd name="T39" fmla="*/ 307 h 741"/>
              <a:gd name="T40" fmla="*/ 607 w 1049"/>
              <a:gd name="T41" fmla="*/ 339 h 741"/>
              <a:gd name="T42" fmla="*/ 594 w 1049"/>
              <a:gd name="T43" fmla="*/ 385 h 741"/>
              <a:gd name="T44" fmla="*/ 575 w 1049"/>
              <a:gd name="T45" fmla="*/ 445 h 741"/>
              <a:gd name="T46" fmla="*/ 557 w 1049"/>
              <a:gd name="T47" fmla="*/ 526 h 741"/>
              <a:gd name="T48" fmla="*/ 535 w 1049"/>
              <a:gd name="T49" fmla="*/ 610 h 741"/>
              <a:gd name="T50" fmla="*/ 229 w 1049"/>
              <a:gd name="T51" fmla="*/ 741 h 741"/>
              <a:gd name="T52" fmla="*/ 223 w 1049"/>
              <a:gd name="T53" fmla="*/ 691 h 741"/>
              <a:gd name="T54" fmla="*/ 475 w 1049"/>
              <a:gd name="T55" fmla="*/ 637 h 741"/>
              <a:gd name="T56" fmla="*/ 530 w 1049"/>
              <a:gd name="T57" fmla="*/ 655 h 741"/>
              <a:gd name="T58" fmla="*/ 506 w 1049"/>
              <a:gd name="T59" fmla="*/ 695 h 741"/>
              <a:gd name="T60" fmla="*/ 574 w 1049"/>
              <a:gd name="T61" fmla="*/ 687 h 741"/>
              <a:gd name="T62" fmla="*/ 598 w 1049"/>
              <a:gd name="T63" fmla="*/ 669 h 741"/>
              <a:gd name="T64" fmla="*/ 619 w 1049"/>
              <a:gd name="T65" fmla="*/ 644 h 741"/>
              <a:gd name="T66" fmla="*/ 739 w 1049"/>
              <a:gd name="T67" fmla="*/ 628 h 741"/>
              <a:gd name="T68" fmla="*/ 750 w 1049"/>
              <a:gd name="T69" fmla="*/ 671 h 741"/>
              <a:gd name="T70" fmla="*/ 763 w 1049"/>
              <a:gd name="T71" fmla="*/ 682 h 741"/>
              <a:gd name="T72" fmla="*/ 788 w 1049"/>
              <a:gd name="T73" fmla="*/ 710 h 741"/>
              <a:gd name="T74" fmla="*/ 807 w 1049"/>
              <a:gd name="T75" fmla="*/ 668 h 741"/>
              <a:gd name="T76" fmla="*/ 813 w 1049"/>
              <a:gd name="T77" fmla="*/ 639 h 741"/>
              <a:gd name="T78" fmla="*/ 1009 w 1049"/>
              <a:gd name="T79" fmla="*/ 648 h 741"/>
              <a:gd name="T80" fmla="*/ 631 w 1049"/>
              <a:gd name="T81" fmla="*/ 587 h 741"/>
              <a:gd name="T82" fmla="*/ 656 w 1049"/>
              <a:gd name="T83" fmla="*/ 486 h 741"/>
              <a:gd name="T84" fmla="*/ 692 w 1049"/>
              <a:gd name="T85" fmla="*/ 474 h 741"/>
              <a:gd name="T86" fmla="*/ 705 w 1049"/>
              <a:gd name="T87" fmla="*/ 527 h 741"/>
              <a:gd name="T88" fmla="*/ 725 w 1049"/>
              <a:gd name="T89" fmla="*/ 581 h 741"/>
              <a:gd name="T90" fmla="*/ 645 w 1049"/>
              <a:gd name="T91" fmla="*/ 606 h 741"/>
              <a:gd name="T92" fmla="*/ 812 w 1049"/>
              <a:gd name="T93" fmla="*/ 603 h 741"/>
              <a:gd name="T94" fmla="*/ 799 w 1049"/>
              <a:gd name="T95" fmla="*/ 547 h 741"/>
              <a:gd name="T96" fmla="*/ 789 w 1049"/>
              <a:gd name="T97" fmla="*/ 504 h 741"/>
              <a:gd name="T98" fmla="*/ 776 w 1049"/>
              <a:gd name="T99" fmla="*/ 437 h 741"/>
              <a:gd name="T100" fmla="*/ 773 w 1049"/>
              <a:gd name="T101" fmla="*/ 345 h 741"/>
              <a:gd name="T102" fmla="*/ 753 w 1049"/>
              <a:gd name="T103" fmla="*/ 306 h 741"/>
              <a:gd name="T104" fmla="*/ 977 w 1049"/>
              <a:gd name="T105" fmla="*/ 540 h 741"/>
              <a:gd name="T106" fmla="*/ 954 w 1049"/>
              <a:gd name="T107" fmla="*/ 623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49" h="741">
                <a:moveTo>
                  <a:pt x="1032" y="578"/>
                </a:moveTo>
                <a:cubicBezTo>
                  <a:pt x="1020" y="560"/>
                  <a:pt x="1010" y="546"/>
                  <a:pt x="997" y="528"/>
                </a:cubicBezTo>
                <a:cubicBezTo>
                  <a:pt x="964" y="485"/>
                  <a:pt x="928" y="445"/>
                  <a:pt x="894" y="407"/>
                </a:cubicBezTo>
                <a:cubicBezTo>
                  <a:pt x="871" y="382"/>
                  <a:pt x="847" y="356"/>
                  <a:pt x="815" y="326"/>
                </a:cubicBezTo>
                <a:cubicBezTo>
                  <a:pt x="797" y="309"/>
                  <a:pt x="785" y="300"/>
                  <a:pt x="774" y="292"/>
                </a:cubicBezTo>
                <a:cubicBezTo>
                  <a:pt x="773" y="291"/>
                  <a:pt x="772" y="290"/>
                  <a:pt x="770" y="290"/>
                </a:cubicBezTo>
                <a:cubicBezTo>
                  <a:pt x="774" y="286"/>
                  <a:pt x="778" y="283"/>
                  <a:pt x="781" y="278"/>
                </a:cubicBezTo>
                <a:cubicBezTo>
                  <a:pt x="783" y="274"/>
                  <a:pt x="786" y="267"/>
                  <a:pt x="788" y="261"/>
                </a:cubicBezTo>
                <a:cubicBezTo>
                  <a:pt x="791" y="252"/>
                  <a:pt x="794" y="234"/>
                  <a:pt x="788" y="225"/>
                </a:cubicBezTo>
                <a:cubicBezTo>
                  <a:pt x="787" y="223"/>
                  <a:pt x="787" y="218"/>
                  <a:pt x="787" y="212"/>
                </a:cubicBezTo>
                <a:cubicBezTo>
                  <a:pt x="787" y="207"/>
                  <a:pt x="788" y="201"/>
                  <a:pt x="787" y="194"/>
                </a:cubicBezTo>
                <a:cubicBezTo>
                  <a:pt x="787" y="192"/>
                  <a:pt x="787" y="190"/>
                  <a:pt x="786" y="189"/>
                </a:cubicBezTo>
                <a:cubicBezTo>
                  <a:pt x="785" y="177"/>
                  <a:pt x="784" y="168"/>
                  <a:pt x="780" y="163"/>
                </a:cubicBezTo>
                <a:cubicBezTo>
                  <a:pt x="776" y="157"/>
                  <a:pt x="770" y="152"/>
                  <a:pt x="765" y="148"/>
                </a:cubicBezTo>
                <a:cubicBezTo>
                  <a:pt x="763" y="147"/>
                  <a:pt x="763" y="147"/>
                  <a:pt x="763" y="147"/>
                </a:cubicBezTo>
                <a:cubicBezTo>
                  <a:pt x="762" y="146"/>
                  <a:pt x="761" y="145"/>
                  <a:pt x="759" y="145"/>
                </a:cubicBezTo>
                <a:cubicBezTo>
                  <a:pt x="758" y="143"/>
                  <a:pt x="756" y="142"/>
                  <a:pt x="755" y="141"/>
                </a:cubicBezTo>
                <a:cubicBezTo>
                  <a:pt x="755" y="141"/>
                  <a:pt x="754" y="141"/>
                  <a:pt x="754" y="140"/>
                </a:cubicBezTo>
                <a:cubicBezTo>
                  <a:pt x="752" y="138"/>
                  <a:pt x="750" y="136"/>
                  <a:pt x="748" y="133"/>
                </a:cubicBezTo>
                <a:cubicBezTo>
                  <a:pt x="747" y="132"/>
                  <a:pt x="746" y="130"/>
                  <a:pt x="745" y="129"/>
                </a:cubicBezTo>
                <a:cubicBezTo>
                  <a:pt x="738" y="120"/>
                  <a:pt x="738" y="120"/>
                  <a:pt x="738" y="120"/>
                </a:cubicBezTo>
                <a:cubicBezTo>
                  <a:pt x="738" y="118"/>
                  <a:pt x="738" y="118"/>
                  <a:pt x="738" y="118"/>
                </a:cubicBezTo>
                <a:cubicBezTo>
                  <a:pt x="738" y="117"/>
                  <a:pt x="739" y="116"/>
                  <a:pt x="739" y="114"/>
                </a:cubicBezTo>
                <a:cubicBezTo>
                  <a:pt x="739" y="113"/>
                  <a:pt x="739" y="112"/>
                  <a:pt x="740" y="112"/>
                </a:cubicBezTo>
                <a:cubicBezTo>
                  <a:pt x="740" y="111"/>
                  <a:pt x="740" y="110"/>
                  <a:pt x="740" y="110"/>
                </a:cubicBezTo>
                <a:cubicBezTo>
                  <a:pt x="740" y="110"/>
                  <a:pt x="740" y="110"/>
                  <a:pt x="740" y="110"/>
                </a:cubicBezTo>
                <a:cubicBezTo>
                  <a:pt x="741" y="110"/>
                  <a:pt x="743" y="111"/>
                  <a:pt x="745" y="111"/>
                </a:cubicBezTo>
                <a:cubicBezTo>
                  <a:pt x="747" y="111"/>
                  <a:pt x="748" y="110"/>
                  <a:pt x="750" y="110"/>
                </a:cubicBezTo>
                <a:cubicBezTo>
                  <a:pt x="755" y="108"/>
                  <a:pt x="757" y="107"/>
                  <a:pt x="759" y="105"/>
                </a:cubicBezTo>
                <a:cubicBezTo>
                  <a:pt x="766" y="97"/>
                  <a:pt x="764" y="85"/>
                  <a:pt x="757" y="79"/>
                </a:cubicBezTo>
                <a:cubicBezTo>
                  <a:pt x="754" y="75"/>
                  <a:pt x="750" y="73"/>
                  <a:pt x="748" y="73"/>
                </a:cubicBezTo>
                <a:cubicBezTo>
                  <a:pt x="748" y="68"/>
                  <a:pt x="747" y="63"/>
                  <a:pt x="746" y="58"/>
                </a:cubicBezTo>
                <a:cubicBezTo>
                  <a:pt x="745" y="51"/>
                  <a:pt x="742" y="46"/>
                  <a:pt x="737" y="41"/>
                </a:cubicBezTo>
                <a:cubicBezTo>
                  <a:pt x="734" y="39"/>
                  <a:pt x="731" y="36"/>
                  <a:pt x="726" y="34"/>
                </a:cubicBezTo>
                <a:cubicBezTo>
                  <a:pt x="720" y="30"/>
                  <a:pt x="711" y="29"/>
                  <a:pt x="709" y="28"/>
                </a:cubicBezTo>
                <a:cubicBezTo>
                  <a:pt x="708" y="28"/>
                  <a:pt x="706" y="24"/>
                  <a:pt x="704" y="22"/>
                </a:cubicBezTo>
                <a:cubicBezTo>
                  <a:pt x="702" y="20"/>
                  <a:pt x="700" y="17"/>
                  <a:pt x="699" y="16"/>
                </a:cubicBezTo>
                <a:cubicBezTo>
                  <a:pt x="697" y="14"/>
                  <a:pt x="694" y="11"/>
                  <a:pt x="689" y="11"/>
                </a:cubicBezTo>
                <a:cubicBezTo>
                  <a:pt x="687" y="11"/>
                  <a:pt x="684" y="12"/>
                  <a:pt x="682" y="15"/>
                </a:cubicBezTo>
                <a:cubicBezTo>
                  <a:pt x="682" y="16"/>
                  <a:pt x="680" y="17"/>
                  <a:pt x="679" y="19"/>
                </a:cubicBezTo>
                <a:cubicBezTo>
                  <a:pt x="673" y="26"/>
                  <a:pt x="669" y="31"/>
                  <a:pt x="668" y="33"/>
                </a:cubicBezTo>
                <a:cubicBezTo>
                  <a:pt x="667" y="35"/>
                  <a:pt x="667" y="37"/>
                  <a:pt x="667" y="40"/>
                </a:cubicBezTo>
                <a:cubicBezTo>
                  <a:pt x="667" y="45"/>
                  <a:pt x="666" y="48"/>
                  <a:pt x="666" y="50"/>
                </a:cubicBezTo>
                <a:cubicBezTo>
                  <a:pt x="666" y="52"/>
                  <a:pt x="665" y="54"/>
                  <a:pt x="665" y="57"/>
                </a:cubicBezTo>
                <a:cubicBezTo>
                  <a:pt x="666" y="58"/>
                  <a:pt x="666" y="58"/>
                  <a:pt x="666" y="59"/>
                </a:cubicBezTo>
                <a:cubicBezTo>
                  <a:pt x="666" y="60"/>
                  <a:pt x="666" y="61"/>
                  <a:pt x="666" y="61"/>
                </a:cubicBezTo>
                <a:cubicBezTo>
                  <a:pt x="664" y="61"/>
                  <a:pt x="659" y="61"/>
                  <a:pt x="656" y="63"/>
                </a:cubicBezTo>
                <a:cubicBezTo>
                  <a:pt x="653" y="64"/>
                  <a:pt x="652" y="66"/>
                  <a:pt x="652" y="68"/>
                </a:cubicBezTo>
                <a:cubicBezTo>
                  <a:pt x="651" y="71"/>
                  <a:pt x="653" y="74"/>
                  <a:pt x="656" y="77"/>
                </a:cubicBezTo>
                <a:cubicBezTo>
                  <a:pt x="659" y="80"/>
                  <a:pt x="661" y="82"/>
                  <a:pt x="663" y="83"/>
                </a:cubicBezTo>
                <a:cubicBezTo>
                  <a:pt x="664" y="84"/>
                  <a:pt x="665" y="84"/>
                  <a:pt x="665" y="85"/>
                </a:cubicBezTo>
                <a:cubicBezTo>
                  <a:pt x="666" y="85"/>
                  <a:pt x="665" y="87"/>
                  <a:pt x="664" y="91"/>
                </a:cubicBezTo>
                <a:cubicBezTo>
                  <a:pt x="664" y="92"/>
                  <a:pt x="663" y="92"/>
                  <a:pt x="663" y="93"/>
                </a:cubicBezTo>
                <a:cubicBezTo>
                  <a:pt x="663" y="94"/>
                  <a:pt x="663" y="94"/>
                  <a:pt x="663" y="94"/>
                </a:cubicBezTo>
                <a:cubicBezTo>
                  <a:pt x="662" y="98"/>
                  <a:pt x="660" y="103"/>
                  <a:pt x="661" y="108"/>
                </a:cubicBezTo>
                <a:cubicBezTo>
                  <a:pt x="661" y="109"/>
                  <a:pt x="661" y="110"/>
                  <a:pt x="662" y="111"/>
                </a:cubicBezTo>
                <a:cubicBezTo>
                  <a:pt x="662" y="113"/>
                  <a:pt x="663" y="115"/>
                  <a:pt x="662" y="116"/>
                </a:cubicBezTo>
                <a:cubicBezTo>
                  <a:pt x="660" y="118"/>
                  <a:pt x="657" y="121"/>
                  <a:pt x="654" y="124"/>
                </a:cubicBezTo>
                <a:cubicBezTo>
                  <a:pt x="652" y="126"/>
                  <a:pt x="650" y="127"/>
                  <a:pt x="649" y="129"/>
                </a:cubicBezTo>
                <a:cubicBezTo>
                  <a:pt x="645" y="132"/>
                  <a:pt x="643" y="133"/>
                  <a:pt x="642" y="133"/>
                </a:cubicBezTo>
                <a:cubicBezTo>
                  <a:pt x="641" y="134"/>
                  <a:pt x="640" y="134"/>
                  <a:pt x="637" y="138"/>
                </a:cubicBezTo>
                <a:cubicBezTo>
                  <a:pt x="637" y="139"/>
                  <a:pt x="636" y="141"/>
                  <a:pt x="636" y="143"/>
                </a:cubicBezTo>
                <a:cubicBezTo>
                  <a:pt x="636" y="144"/>
                  <a:pt x="636" y="146"/>
                  <a:pt x="635" y="147"/>
                </a:cubicBezTo>
                <a:cubicBezTo>
                  <a:pt x="634" y="149"/>
                  <a:pt x="632" y="150"/>
                  <a:pt x="630" y="151"/>
                </a:cubicBezTo>
                <a:cubicBezTo>
                  <a:pt x="628" y="152"/>
                  <a:pt x="626" y="153"/>
                  <a:pt x="626" y="156"/>
                </a:cubicBezTo>
                <a:cubicBezTo>
                  <a:pt x="624" y="160"/>
                  <a:pt x="622" y="163"/>
                  <a:pt x="616" y="170"/>
                </a:cubicBezTo>
                <a:cubicBezTo>
                  <a:pt x="615" y="172"/>
                  <a:pt x="614" y="173"/>
                  <a:pt x="612" y="174"/>
                </a:cubicBezTo>
                <a:cubicBezTo>
                  <a:pt x="611" y="175"/>
                  <a:pt x="609" y="176"/>
                  <a:pt x="609" y="177"/>
                </a:cubicBezTo>
                <a:cubicBezTo>
                  <a:pt x="607" y="179"/>
                  <a:pt x="605" y="182"/>
                  <a:pt x="604" y="184"/>
                </a:cubicBezTo>
                <a:cubicBezTo>
                  <a:pt x="602" y="186"/>
                  <a:pt x="601" y="188"/>
                  <a:pt x="600" y="190"/>
                </a:cubicBezTo>
                <a:cubicBezTo>
                  <a:pt x="599" y="192"/>
                  <a:pt x="598" y="195"/>
                  <a:pt x="597" y="197"/>
                </a:cubicBezTo>
                <a:cubicBezTo>
                  <a:pt x="596" y="199"/>
                  <a:pt x="595" y="201"/>
                  <a:pt x="594" y="202"/>
                </a:cubicBezTo>
                <a:cubicBezTo>
                  <a:pt x="592" y="205"/>
                  <a:pt x="589" y="213"/>
                  <a:pt x="586" y="219"/>
                </a:cubicBezTo>
                <a:cubicBezTo>
                  <a:pt x="584" y="224"/>
                  <a:pt x="583" y="228"/>
                  <a:pt x="582" y="229"/>
                </a:cubicBezTo>
                <a:cubicBezTo>
                  <a:pt x="582" y="229"/>
                  <a:pt x="581" y="229"/>
                  <a:pt x="581" y="229"/>
                </a:cubicBezTo>
                <a:cubicBezTo>
                  <a:pt x="578" y="229"/>
                  <a:pt x="574" y="228"/>
                  <a:pt x="569" y="227"/>
                </a:cubicBezTo>
                <a:cubicBezTo>
                  <a:pt x="563" y="225"/>
                  <a:pt x="557" y="223"/>
                  <a:pt x="553" y="223"/>
                </a:cubicBezTo>
                <a:cubicBezTo>
                  <a:pt x="550" y="223"/>
                  <a:pt x="549" y="224"/>
                  <a:pt x="548" y="225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1" y="1"/>
                </a:cubicBezTo>
                <a:cubicBezTo>
                  <a:pt x="1" y="1"/>
                  <a:pt x="0" y="2"/>
                  <a:pt x="0" y="2"/>
                </a:cubicBezTo>
                <a:cubicBezTo>
                  <a:pt x="0" y="356"/>
                  <a:pt x="0" y="356"/>
                  <a:pt x="0" y="356"/>
                </a:cubicBezTo>
                <a:cubicBezTo>
                  <a:pt x="0" y="357"/>
                  <a:pt x="1" y="358"/>
                  <a:pt x="1" y="358"/>
                </a:cubicBezTo>
                <a:cubicBezTo>
                  <a:pt x="2" y="358"/>
                  <a:pt x="2" y="358"/>
                  <a:pt x="2" y="358"/>
                </a:cubicBezTo>
                <a:cubicBezTo>
                  <a:pt x="3" y="358"/>
                  <a:pt x="3" y="358"/>
                  <a:pt x="3" y="358"/>
                </a:cubicBezTo>
                <a:cubicBezTo>
                  <a:pt x="544" y="254"/>
                  <a:pt x="544" y="254"/>
                  <a:pt x="544" y="254"/>
                </a:cubicBezTo>
                <a:cubicBezTo>
                  <a:pt x="544" y="254"/>
                  <a:pt x="544" y="254"/>
                  <a:pt x="544" y="254"/>
                </a:cubicBezTo>
                <a:cubicBezTo>
                  <a:pt x="544" y="255"/>
                  <a:pt x="544" y="256"/>
                  <a:pt x="545" y="257"/>
                </a:cubicBezTo>
                <a:cubicBezTo>
                  <a:pt x="547" y="259"/>
                  <a:pt x="553" y="259"/>
                  <a:pt x="559" y="259"/>
                </a:cubicBezTo>
                <a:cubicBezTo>
                  <a:pt x="562" y="259"/>
                  <a:pt x="566" y="259"/>
                  <a:pt x="568" y="260"/>
                </a:cubicBezTo>
                <a:cubicBezTo>
                  <a:pt x="568" y="261"/>
                  <a:pt x="568" y="262"/>
                  <a:pt x="568" y="264"/>
                </a:cubicBezTo>
                <a:cubicBezTo>
                  <a:pt x="568" y="271"/>
                  <a:pt x="567" y="284"/>
                  <a:pt x="577" y="288"/>
                </a:cubicBezTo>
                <a:cubicBezTo>
                  <a:pt x="580" y="289"/>
                  <a:pt x="582" y="290"/>
                  <a:pt x="583" y="290"/>
                </a:cubicBezTo>
                <a:cubicBezTo>
                  <a:pt x="585" y="291"/>
                  <a:pt x="585" y="291"/>
                  <a:pt x="587" y="292"/>
                </a:cubicBezTo>
                <a:cubicBezTo>
                  <a:pt x="587" y="293"/>
                  <a:pt x="587" y="293"/>
                  <a:pt x="587" y="293"/>
                </a:cubicBezTo>
                <a:cubicBezTo>
                  <a:pt x="590" y="295"/>
                  <a:pt x="594" y="296"/>
                  <a:pt x="596" y="296"/>
                </a:cubicBezTo>
                <a:cubicBezTo>
                  <a:pt x="596" y="296"/>
                  <a:pt x="597" y="296"/>
                  <a:pt x="597" y="296"/>
                </a:cubicBezTo>
                <a:cubicBezTo>
                  <a:pt x="602" y="299"/>
                  <a:pt x="602" y="299"/>
                  <a:pt x="602" y="299"/>
                </a:cubicBezTo>
                <a:cubicBezTo>
                  <a:pt x="606" y="301"/>
                  <a:pt x="606" y="302"/>
                  <a:pt x="606" y="304"/>
                </a:cubicBezTo>
                <a:cubicBezTo>
                  <a:pt x="606" y="305"/>
                  <a:pt x="606" y="306"/>
                  <a:pt x="606" y="307"/>
                </a:cubicBezTo>
                <a:cubicBezTo>
                  <a:pt x="606" y="311"/>
                  <a:pt x="611" y="311"/>
                  <a:pt x="615" y="311"/>
                </a:cubicBezTo>
                <a:cubicBezTo>
                  <a:pt x="616" y="311"/>
                  <a:pt x="616" y="311"/>
                  <a:pt x="617" y="312"/>
                </a:cubicBezTo>
                <a:cubicBezTo>
                  <a:pt x="617" y="313"/>
                  <a:pt x="616" y="315"/>
                  <a:pt x="615" y="318"/>
                </a:cubicBezTo>
                <a:cubicBezTo>
                  <a:pt x="615" y="320"/>
                  <a:pt x="614" y="323"/>
                  <a:pt x="613" y="326"/>
                </a:cubicBezTo>
                <a:cubicBezTo>
                  <a:pt x="613" y="332"/>
                  <a:pt x="611" y="335"/>
                  <a:pt x="607" y="339"/>
                </a:cubicBezTo>
                <a:cubicBezTo>
                  <a:pt x="606" y="340"/>
                  <a:pt x="606" y="340"/>
                  <a:pt x="606" y="340"/>
                </a:cubicBezTo>
                <a:cubicBezTo>
                  <a:pt x="604" y="343"/>
                  <a:pt x="603" y="347"/>
                  <a:pt x="602" y="351"/>
                </a:cubicBezTo>
                <a:cubicBezTo>
                  <a:pt x="601" y="355"/>
                  <a:pt x="600" y="360"/>
                  <a:pt x="597" y="364"/>
                </a:cubicBezTo>
                <a:cubicBezTo>
                  <a:pt x="593" y="371"/>
                  <a:pt x="593" y="372"/>
                  <a:pt x="594" y="379"/>
                </a:cubicBezTo>
                <a:cubicBezTo>
                  <a:pt x="594" y="381"/>
                  <a:pt x="594" y="383"/>
                  <a:pt x="594" y="385"/>
                </a:cubicBezTo>
                <a:cubicBezTo>
                  <a:pt x="595" y="392"/>
                  <a:pt x="593" y="394"/>
                  <a:pt x="591" y="397"/>
                </a:cubicBezTo>
                <a:cubicBezTo>
                  <a:pt x="590" y="398"/>
                  <a:pt x="590" y="399"/>
                  <a:pt x="590" y="402"/>
                </a:cubicBezTo>
                <a:cubicBezTo>
                  <a:pt x="590" y="406"/>
                  <a:pt x="588" y="409"/>
                  <a:pt x="583" y="421"/>
                </a:cubicBezTo>
                <a:cubicBezTo>
                  <a:pt x="581" y="424"/>
                  <a:pt x="581" y="424"/>
                  <a:pt x="581" y="424"/>
                </a:cubicBezTo>
                <a:cubicBezTo>
                  <a:pt x="578" y="433"/>
                  <a:pt x="576" y="439"/>
                  <a:pt x="575" y="445"/>
                </a:cubicBezTo>
                <a:cubicBezTo>
                  <a:pt x="574" y="449"/>
                  <a:pt x="573" y="452"/>
                  <a:pt x="572" y="457"/>
                </a:cubicBezTo>
                <a:cubicBezTo>
                  <a:pt x="568" y="468"/>
                  <a:pt x="567" y="470"/>
                  <a:pt x="567" y="470"/>
                </a:cubicBezTo>
                <a:cubicBezTo>
                  <a:pt x="567" y="470"/>
                  <a:pt x="567" y="470"/>
                  <a:pt x="567" y="470"/>
                </a:cubicBezTo>
                <a:cubicBezTo>
                  <a:pt x="565" y="488"/>
                  <a:pt x="561" y="516"/>
                  <a:pt x="559" y="519"/>
                </a:cubicBezTo>
                <a:cubicBezTo>
                  <a:pt x="556" y="522"/>
                  <a:pt x="556" y="524"/>
                  <a:pt x="557" y="526"/>
                </a:cubicBezTo>
                <a:cubicBezTo>
                  <a:pt x="558" y="528"/>
                  <a:pt x="558" y="529"/>
                  <a:pt x="558" y="531"/>
                </a:cubicBezTo>
                <a:cubicBezTo>
                  <a:pt x="558" y="537"/>
                  <a:pt x="554" y="556"/>
                  <a:pt x="553" y="561"/>
                </a:cubicBezTo>
                <a:cubicBezTo>
                  <a:pt x="551" y="566"/>
                  <a:pt x="546" y="587"/>
                  <a:pt x="546" y="600"/>
                </a:cubicBezTo>
                <a:cubicBezTo>
                  <a:pt x="546" y="604"/>
                  <a:pt x="545" y="607"/>
                  <a:pt x="543" y="610"/>
                </a:cubicBezTo>
                <a:cubicBezTo>
                  <a:pt x="540" y="610"/>
                  <a:pt x="537" y="610"/>
                  <a:pt x="535" y="610"/>
                </a:cubicBezTo>
                <a:cubicBezTo>
                  <a:pt x="446" y="615"/>
                  <a:pt x="345" y="621"/>
                  <a:pt x="251" y="651"/>
                </a:cubicBezTo>
                <a:cubicBezTo>
                  <a:pt x="221" y="661"/>
                  <a:pt x="202" y="673"/>
                  <a:pt x="196" y="689"/>
                </a:cubicBezTo>
                <a:cubicBezTo>
                  <a:pt x="193" y="698"/>
                  <a:pt x="193" y="707"/>
                  <a:pt x="199" y="717"/>
                </a:cubicBezTo>
                <a:cubicBezTo>
                  <a:pt x="204" y="727"/>
                  <a:pt x="228" y="740"/>
                  <a:pt x="229" y="741"/>
                </a:cubicBezTo>
                <a:cubicBezTo>
                  <a:pt x="229" y="741"/>
                  <a:pt x="229" y="741"/>
                  <a:pt x="229" y="741"/>
                </a:cubicBezTo>
                <a:cubicBezTo>
                  <a:pt x="338" y="741"/>
                  <a:pt x="338" y="741"/>
                  <a:pt x="338" y="741"/>
                </a:cubicBezTo>
                <a:cubicBezTo>
                  <a:pt x="338" y="739"/>
                  <a:pt x="338" y="739"/>
                  <a:pt x="338" y="739"/>
                </a:cubicBezTo>
                <a:cubicBezTo>
                  <a:pt x="337" y="739"/>
                  <a:pt x="288" y="731"/>
                  <a:pt x="262" y="722"/>
                </a:cubicBezTo>
                <a:cubicBezTo>
                  <a:pt x="235" y="713"/>
                  <a:pt x="226" y="703"/>
                  <a:pt x="223" y="696"/>
                </a:cubicBezTo>
                <a:cubicBezTo>
                  <a:pt x="222" y="694"/>
                  <a:pt x="222" y="692"/>
                  <a:pt x="223" y="691"/>
                </a:cubicBezTo>
                <a:cubicBezTo>
                  <a:pt x="227" y="683"/>
                  <a:pt x="242" y="674"/>
                  <a:pt x="267" y="665"/>
                </a:cubicBezTo>
                <a:cubicBezTo>
                  <a:pt x="285" y="659"/>
                  <a:pt x="304" y="656"/>
                  <a:pt x="322" y="653"/>
                </a:cubicBezTo>
                <a:cubicBezTo>
                  <a:pt x="327" y="652"/>
                  <a:pt x="327" y="652"/>
                  <a:pt x="327" y="652"/>
                </a:cubicBezTo>
                <a:cubicBezTo>
                  <a:pt x="363" y="646"/>
                  <a:pt x="399" y="643"/>
                  <a:pt x="435" y="640"/>
                </a:cubicBezTo>
                <a:cubicBezTo>
                  <a:pt x="448" y="639"/>
                  <a:pt x="462" y="638"/>
                  <a:pt x="475" y="637"/>
                </a:cubicBezTo>
                <a:cubicBezTo>
                  <a:pt x="494" y="635"/>
                  <a:pt x="512" y="634"/>
                  <a:pt x="530" y="633"/>
                </a:cubicBezTo>
                <a:cubicBezTo>
                  <a:pt x="529" y="637"/>
                  <a:pt x="529" y="642"/>
                  <a:pt x="530" y="645"/>
                </a:cubicBezTo>
                <a:cubicBezTo>
                  <a:pt x="532" y="647"/>
                  <a:pt x="534" y="648"/>
                  <a:pt x="536" y="648"/>
                </a:cubicBezTo>
                <a:cubicBezTo>
                  <a:pt x="536" y="648"/>
                  <a:pt x="536" y="648"/>
                  <a:pt x="537" y="648"/>
                </a:cubicBezTo>
                <a:cubicBezTo>
                  <a:pt x="535" y="651"/>
                  <a:pt x="533" y="654"/>
                  <a:pt x="530" y="655"/>
                </a:cubicBezTo>
                <a:cubicBezTo>
                  <a:pt x="523" y="659"/>
                  <a:pt x="518" y="660"/>
                  <a:pt x="511" y="661"/>
                </a:cubicBezTo>
                <a:cubicBezTo>
                  <a:pt x="508" y="662"/>
                  <a:pt x="504" y="662"/>
                  <a:pt x="500" y="663"/>
                </a:cubicBezTo>
                <a:cubicBezTo>
                  <a:pt x="491" y="666"/>
                  <a:pt x="487" y="674"/>
                  <a:pt x="487" y="681"/>
                </a:cubicBezTo>
                <a:cubicBezTo>
                  <a:pt x="486" y="686"/>
                  <a:pt x="488" y="691"/>
                  <a:pt x="492" y="693"/>
                </a:cubicBezTo>
                <a:cubicBezTo>
                  <a:pt x="496" y="694"/>
                  <a:pt x="501" y="695"/>
                  <a:pt x="506" y="695"/>
                </a:cubicBezTo>
                <a:cubicBezTo>
                  <a:pt x="512" y="695"/>
                  <a:pt x="517" y="694"/>
                  <a:pt x="522" y="694"/>
                </a:cubicBezTo>
                <a:cubicBezTo>
                  <a:pt x="525" y="693"/>
                  <a:pt x="529" y="693"/>
                  <a:pt x="531" y="693"/>
                </a:cubicBezTo>
                <a:cubicBezTo>
                  <a:pt x="538" y="692"/>
                  <a:pt x="544" y="691"/>
                  <a:pt x="550" y="690"/>
                </a:cubicBezTo>
                <a:cubicBezTo>
                  <a:pt x="556" y="688"/>
                  <a:pt x="561" y="687"/>
                  <a:pt x="568" y="687"/>
                </a:cubicBezTo>
                <a:cubicBezTo>
                  <a:pt x="570" y="687"/>
                  <a:pt x="572" y="687"/>
                  <a:pt x="574" y="687"/>
                </a:cubicBezTo>
                <a:cubicBezTo>
                  <a:pt x="577" y="687"/>
                  <a:pt x="580" y="687"/>
                  <a:pt x="583" y="686"/>
                </a:cubicBezTo>
                <a:cubicBezTo>
                  <a:pt x="585" y="686"/>
                  <a:pt x="592" y="684"/>
                  <a:pt x="594" y="681"/>
                </a:cubicBezTo>
                <a:cubicBezTo>
                  <a:pt x="596" y="678"/>
                  <a:pt x="596" y="676"/>
                  <a:pt x="595" y="674"/>
                </a:cubicBezTo>
                <a:cubicBezTo>
                  <a:pt x="595" y="674"/>
                  <a:pt x="595" y="673"/>
                  <a:pt x="595" y="672"/>
                </a:cubicBezTo>
                <a:cubicBezTo>
                  <a:pt x="595" y="670"/>
                  <a:pt x="596" y="669"/>
                  <a:pt x="598" y="669"/>
                </a:cubicBezTo>
                <a:cubicBezTo>
                  <a:pt x="599" y="669"/>
                  <a:pt x="600" y="669"/>
                  <a:pt x="601" y="669"/>
                </a:cubicBezTo>
                <a:cubicBezTo>
                  <a:pt x="602" y="670"/>
                  <a:pt x="603" y="670"/>
                  <a:pt x="604" y="670"/>
                </a:cubicBezTo>
                <a:cubicBezTo>
                  <a:pt x="605" y="670"/>
                  <a:pt x="607" y="669"/>
                  <a:pt x="608" y="669"/>
                </a:cubicBezTo>
                <a:cubicBezTo>
                  <a:pt x="614" y="665"/>
                  <a:pt x="616" y="654"/>
                  <a:pt x="618" y="647"/>
                </a:cubicBezTo>
                <a:cubicBezTo>
                  <a:pt x="618" y="646"/>
                  <a:pt x="618" y="645"/>
                  <a:pt x="619" y="644"/>
                </a:cubicBezTo>
                <a:cubicBezTo>
                  <a:pt x="619" y="644"/>
                  <a:pt x="620" y="638"/>
                  <a:pt x="622" y="630"/>
                </a:cubicBezTo>
                <a:cubicBezTo>
                  <a:pt x="623" y="630"/>
                  <a:pt x="624" y="630"/>
                  <a:pt x="625" y="630"/>
                </a:cubicBezTo>
                <a:cubicBezTo>
                  <a:pt x="641" y="630"/>
                  <a:pt x="658" y="630"/>
                  <a:pt x="676" y="629"/>
                </a:cubicBezTo>
                <a:cubicBezTo>
                  <a:pt x="697" y="629"/>
                  <a:pt x="718" y="628"/>
                  <a:pt x="737" y="628"/>
                </a:cubicBezTo>
                <a:cubicBezTo>
                  <a:pt x="737" y="628"/>
                  <a:pt x="738" y="628"/>
                  <a:pt x="739" y="628"/>
                </a:cubicBezTo>
                <a:cubicBezTo>
                  <a:pt x="740" y="633"/>
                  <a:pt x="741" y="639"/>
                  <a:pt x="743" y="643"/>
                </a:cubicBezTo>
                <a:cubicBezTo>
                  <a:pt x="745" y="647"/>
                  <a:pt x="746" y="650"/>
                  <a:pt x="747" y="653"/>
                </a:cubicBezTo>
                <a:cubicBezTo>
                  <a:pt x="747" y="655"/>
                  <a:pt x="748" y="658"/>
                  <a:pt x="749" y="660"/>
                </a:cubicBezTo>
                <a:cubicBezTo>
                  <a:pt x="749" y="661"/>
                  <a:pt x="749" y="663"/>
                  <a:pt x="749" y="665"/>
                </a:cubicBezTo>
                <a:cubicBezTo>
                  <a:pt x="749" y="668"/>
                  <a:pt x="748" y="670"/>
                  <a:pt x="750" y="671"/>
                </a:cubicBezTo>
                <a:cubicBezTo>
                  <a:pt x="750" y="672"/>
                  <a:pt x="751" y="672"/>
                  <a:pt x="752" y="672"/>
                </a:cubicBezTo>
                <a:cubicBezTo>
                  <a:pt x="753" y="672"/>
                  <a:pt x="754" y="672"/>
                  <a:pt x="756" y="671"/>
                </a:cubicBezTo>
                <a:cubicBezTo>
                  <a:pt x="758" y="671"/>
                  <a:pt x="760" y="670"/>
                  <a:pt x="762" y="670"/>
                </a:cubicBezTo>
                <a:cubicBezTo>
                  <a:pt x="763" y="670"/>
                  <a:pt x="764" y="671"/>
                  <a:pt x="764" y="671"/>
                </a:cubicBezTo>
                <a:cubicBezTo>
                  <a:pt x="765" y="673"/>
                  <a:pt x="764" y="679"/>
                  <a:pt x="763" y="682"/>
                </a:cubicBezTo>
                <a:cubicBezTo>
                  <a:pt x="762" y="685"/>
                  <a:pt x="762" y="686"/>
                  <a:pt x="762" y="687"/>
                </a:cubicBezTo>
                <a:cubicBezTo>
                  <a:pt x="761" y="698"/>
                  <a:pt x="762" y="704"/>
                  <a:pt x="765" y="707"/>
                </a:cubicBezTo>
                <a:cubicBezTo>
                  <a:pt x="768" y="710"/>
                  <a:pt x="773" y="711"/>
                  <a:pt x="778" y="711"/>
                </a:cubicBezTo>
                <a:cubicBezTo>
                  <a:pt x="780" y="711"/>
                  <a:pt x="783" y="711"/>
                  <a:pt x="786" y="711"/>
                </a:cubicBezTo>
                <a:cubicBezTo>
                  <a:pt x="788" y="710"/>
                  <a:pt x="788" y="710"/>
                  <a:pt x="788" y="710"/>
                </a:cubicBezTo>
                <a:cubicBezTo>
                  <a:pt x="810" y="709"/>
                  <a:pt x="812" y="705"/>
                  <a:pt x="812" y="694"/>
                </a:cubicBezTo>
                <a:cubicBezTo>
                  <a:pt x="813" y="683"/>
                  <a:pt x="808" y="677"/>
                  <a:pt x="805" y="672"/>
                </a:cubicBezTo>
                <a:cubicBezTo>
                  <a:pt x="803" y="670"/>
                  <a:pt x="802" y="669"/>
                  <a:pt x="802" y="667"/>
                </a:cubicBezTo>
                <a:cubicBezTo>
                  <a:pt x="802" y="667"/>
                  <a:pt x="802" y="667"/>
                  <a:pt x="803" y="667"/>
                </a:cubicBezTo>
                <a:cubicBezTo>
                  <a:pt x="804" y="667"/>
                  <a:pt x="806" y="667"/>
                  <a:pt x="807" y="668"/>
                </a:cubicBezTo>
                <a:cubicBezTo>
                  <a:pt x="809" y="668"/>
                  <a:pt x="811" y="668"/>
                  <a:pt x="813" y="668"/>
                </a:cubicBezTo>
                <a:cubicBezTo>
                  <a:pt x="815" y="668"/>
                  <a:pt x="817" y="667"/>
                  <a:pt x="817" y="666"/>
                </a:cubicBezTo>
                <a:cubicBezTo>
                  <a:pt x="819" y="663"/>
                  <a:pt x="817" y="659"/>
                  <a:pt x="816" y="655"/>
                </a:cubicBezTo>
                <a:cubicBezTo>
                  <a:pt x="814" y="651"/>
                  <a:pt x="813" y="648"/>
                  <a:pt x="813" y="645"/>
                </a:cubicBezTo>
                <a:cubicBezTo>
                  <a:pt x="813" y="644"/>
                  <a:pt x="813" y="642"/>
                  <a:pt x="813" y="639"/>
                </a:cubicBezTo>
                <a:cubicBezTo>
                  <a:pt x="813" y="637"/>
                  <a:pt x="813" y="633"/>
                  <a:pt x="813" y="630"/>
                </a:cubicBezTo>
                <a:cubicBezTo>
                  <a:pt x="829" y="631"/>
                  <a:pt x="844" y="631"/>
                  <a:pt x="860" y="632"/>
                </a:cubicBezTo>
                <a:cubicBezTo>
                  <a:pt x="890" y="635"/>
                  <a:pt x="918" y="638"/>
                  <a:pt x="942" y="642"/>
                </a:cubicBezTo>
                <a:cubicBezTo>
                  <a:pt x="955" y="644"/>
                  <a:pt x="967" y="645"/>
                  <a:pt x="977" y="646"/>
                </a:cubicBezTo>
                <a:cubicBezTo>
                  <a:pt x="990" y="648"/>
                  <a:pt x="1000" y="648"/>
                  <a:pt x="1009" y="648"/>
                </a:cubicBezTo>
                <a:cubicBezTo>
                  <a:pt x="1020" y="648"/>
                  <a:pt x="1028" y="647"/>
                  <a:pt x="1032" y="646"/>
                </a:cubicBezTo>
                <a:cubicBezTo>
                  <a:pt x="1043" y="640"/>
                  <a:pt x="1049" y="632"/>
                  <a:pt x="1049" y="619"/>
                </a:cubicBezTo>
                <a:cubicBezTo>
                  <a:pt x="1049" y="604"/>
                  <a:pt x="1040" y="590"/>
                  <a:pt x="1032" y="578"/>
                </a:cubicBezTo>
                <a:close/>
                <a:moveTo>
                  <a:pt x="627" y="606"/>
                </a:moveTo>
                <a:cubicBezTo>
                  <a:pt x="629" y="599"/>
                  <a:pt x="630" y="592"/>
                  <a:pt x="631" y="587"/>
                </a:cubicBezTo>
                <a:cubicBezTo>
                  <a:pt x="632" y="580"/>
                  <a:pt x="631" y="571"/>
                  <a:pt x="631" y="563"/>
                </a:cubicBezTo>
                <a:cubicBezTo>
                  <a:pt x="630" y="552"/>
                  <a:pt x="629" y="541"/>
                  <a:pt x="632" y="533"/>
                </a:cubicBezTo>
                <a:cubicBezTo>
                  <a:pt x="636" y="522"/>
                  <a:pt x="643" y="508"/>
                  <a:pt x="648" y="500"/>
                </a:cubicBezTo>
                <a:cubicBezTo>
                  <a:pt x="649" y="498"/>
                  <a:pt x="650" y="496"/>
                  <a:pt x="651" y="495"/>
                </a:cubicBezTo>
                <a:cubicBezTo>
                  <a:pt x="651" y="494"/>
                  <a:pt x="653" y="490"/>
                  <a:pt x="656" y="486"/>
                </a:cubicBezTo>
                <a:cubicBezTo>
                  <a:pt x="664" y="475"/>
                  <a:pt x="678" y="455"/>
                  <a:pt x="679" y="444"/>
                </a:cubicBezTo>
                <a:cubicBezTo>
                  <a:pt x="680" y="439"/>
                  <a:pt x="682" y="439"/>
                  <a:pt x="682" y="439"/>
                </a:cubicBezTo>
                <a:cubicBezTo>
                  <a:pt x="683" y="439"/>
                  <a:pt x="686" y="445"/>
                  <a:pt x="687" y="448"/>
                </a:cubicBezTo>
                <a:cubicBezTo>
                  <a:pt x="687" y="448"/>
                  <a:pt x="687" y="449"/>
                  <a:pt x="687" y="451"/>
                </a:cubicBezTo>
                <a:cubicBezTo>
                  <a:pt x="689" y="456"/>
                  <a:pt x="692" y="465"/>
                  <a:pt x="692" y="474"/>
                </a:cubicBezTo>
                <a:cubicBezTo>
                  <a:pt x="693" y="483"/>
                  <a:pt x="694" y="484"/>
                  <a:pt x="696" y="490"/>
                </a:cubicBezTo>
                <a:cubicBezTo>
                  <a:pt x="697" y="492"/>
                  <a:pt x="697" y="493"/>
                  <a:pt x="698" y="495"/>
                </a:cubicBezTo>
                <a:cubicBezTo>
                  <a:pt x="701" y="503"/>
                  <a:pt x="701" y="503"/>
                  <a:pt x="700" y="505"/>
                </a:cubicBezTo>
                <a:cubicBezTo>
                  <a:pt x="700" y="506"/>
                  <a:pt x="700" y="507"/>
                  <a:pt x="700" y="510"/>
                </a:cubicBezTo>
                <a:cubicBezTo>
                  <a:pt x="699" y="516"/>
                  <a:pt x="702" y="521"/>
                  <a:pt x="705" y="527"/>
                </a:cubicBezTo>
                <a:cubicBezTo>
                  <a:pt x="706" y="529"/>
                  <a:pt x="707" y="532"/>
                  <a:pt x="709" y="535"/>
                </a:cubicBezTo>
                <a:cubicBezTo>
                  <a:pt x="713" y="545"/>
                  <a:pt x="715" y="552"/>
                  <a:pt x="719" y="564"/>
                </a:cubicBezTo>
                <a:cubicBezTo>
                  <a:pt x="719" y="566"/>
                  <a:pt x="720" y="568"/>
                  <a:pt x="720" y="569"/>
                </a:cubicBezTo>
                <a:cubicBezTo>
                  <a:pt x="721" y="574"/>
                  <a:pt x="721" y="574"/>
                  <a:pt x="723" y="578"/>
                </a:cubicBezTo>
                <a:cubicBezTo>
                  <a:pt x="724" y="579"/>
                  <a:pt x="724" y="580"/>
                  <a:pt x="725" y="581"/>
                </a:cubicBezTo>
                <a:cubicBezTo>
                  <a:pt x="729" y="587"/>
                  <a:pt x="729" y="590"/>
                  <a:pt x="730" y="593"/>
                </a:cubicBezTo>
                <a:cubicBezTo>
                  <a:pt x="730" y="595"/>
                  <a:pt x="730" y="596"/>
                  <a:pt x="731" y="598"/>
                </a:cubicBezTo>
                <a:cubicBezTo>
                  <a:pt x="731" y="600"/>
                  <a:pt x="732" y="603"/>
                  <a:pt x="733" y="606"/>
                </a:cubicBezTo>
                <a:cubicBezTo>
                  <a:pt x="720" y="606"/>
                  <a:pt x="706" y="606"/>
                  <a:pt x="691" y="606"/>
                </a:cubicBezTo>
                <a:cubicBezTo>
                  <a:pt x="674" y="606"/>
                  <a:pt x="658" y="606"/>
                  <a:pt x="645" y="606"/>
                </a:cubicBezTo>
                <a:cubicBezTo>
                  <a:pt x="638" y="606"/>
                  <a:pt x="633" y="606"/>
                  <a:pt x="629" y="606"/>
                </a:cubicBezTo>
                <a:cubicBezTo>
                  <a:pt x="629" y="606"/>
                  <a:pt x="629" y="606"/>
                  <a:pt x="629" y="606"/>
                </a:cubicBezTo>
                <a:cubicBezTo>
                  <a:pt x="628" y="606"/>
                  <a:pt x="628" y="606"/>
                  <a:pt x="628" y="606"/>
                </a:cubicBezTo>
                <a:cubicBezTo>
                  <a:pt x="628" y="606"/>
                  <a:pt x="628" y="606"/>
                  <a:pt x="627" y="606"/>
                </a:cubicBezTo>
                <a:close/>
                <a:moveTo>
                  <a:pt x="812" y="603"/>
                </a:moveTo>
                <a:cubicBezTo>
                  <a:pt x="811" y="601"/>
                  <a:pt x="810" y="598"/>
                  <a:pt x="809" y="594"/>
                </a:cubicBezTo>
                <a:cubicBezTo>
                  <a:pt x="808" y="590"/>
                  <a:pt x="806" y="584"/>
                  <a:pt x="805" y="579"/>
                </a:cubicBezTo>
                <a:cubicBezTo>
                  <a:pt x="804" y="575"/>
                  <a:pt x="805" y="572"/>
                  <a:pt x="805" y="568"/>
                </a:cubicBezTo>
                <a:cubicBezTo>
                  <a:pt x="805" y="565"/>
                  <a:pt x="805" y="561"/>
                  <a:pt x="804" y="558"/>
                </a:cubicBezTo>
                <a:cubicBezTo>
                  <a:pt x="803" y="554"/>
                  <a:pt x="801" y="550"/>
                  <a:pt x="799" y="547"/>
                </a:cubicBezTo>
                <a:cubicBezTo>
                  <a:pt x="798" y="543"/>
                  <a:pt x="796" y="540"/>
                  <a:pt x="795" y="536"/>
                </a:cubicBezTo>
                <a:cubicBezTo>
                  <a:pt x="794" y="533"/>
                  <a:pt x="793" y="530"/>
                  <a:pt x="793" y="527"/>
                </a:cubicBezTo>
                <a:cubicBezTo>
                  <a:pt x="793" y="525"/>
                  <a:pt x="792" y="522"/>
                  <a:pt x="791" y="518"/>
                </a:cubicBezTo>
                <a:cubicBezTo>
                  <a:pt x="790" y="516"/>
                  <a:pt x="790" y="513"/>
                  <a:pt x="790" y="511"/>
                </a:cubicBezTo>
                <a:cubicBezTo>
                  <a:pt x="790" y="508"/>
                  <a:pt x="790" y="506"/>
                  <a:pt x="789" y="504"/>
                </a:cubicBezTo>
                <a:cubicBezTo>
                  <a:pt x="788" y="503"/>
                  <a:pt x="788" y="501"/>
                  <a:pt x="787" y="499"/>
                </a:cubicBezTo>
                <a:cubicBezTo>
                  <a:pt x="784" y="493"/>
                  <a:pt x="782" y="486"/>
                  <a:pt x="781" y="479"/>
                </a:cubicBezTo>
                <a:cubicBezTo>
                  <a:pt x="780" y="472"/>
                  <a:pt x="780" y="466"/>
                  <a:pt x="779" y="460"/>
                </a:cubicBezTo>
                <a:cubicBezTo>
                  <a:pt x="779" y="455"/>
                  <a:pt x="778" y="451"/>
                  <a:pt x="778" y="447"/>
                </a:cubicBezTo>
                <a:cubicBezTo>
                  <a:pt x="778" y="444"/>
                  <a:pt x="777" y="440"/>
                  <a:pt x="776" y="437"/>
                </a:cubicBezTo>
                <a:cubicBezTo>
                  <a:pt x="776" y="435"/>
                  <a:pt x="775" y="432"/>
                  <a:pt x="775" y="429"/>
                </a:cubicBezTo>
                <a:cubicBezTo>
                  <a:pt x="774" y="423"/>
                  <a:pt x="774" y="417"/>
                  <a:pt x="775" y="409"/>
                </a:cubicBezTo>
                <a:cubicBezTo>
                  <a:pt x="776" y="396"/>
                  <a:pt x="775" y="379"/>
                  <a:pt x="773" y="362"/>
                </a:cubicBezTo>
                <a:cubicBezTo>
                  <a:pt x="772" y="359"/>
                  <a:pt x="773" y="357"/>
                  <a:pt x="773" y="354"/>
                </a:cubicBezTo>
                <a:cubicBezTo>
                  <a:pt x="773" y="351"/>
                  <a:pt x="773" y="348"/>
                  <a:pt x="773" y="345"/>
                </a:cubicBezTo>
                <a:cubicBezTo>
                  <a:pt x="772" y="341"/>
                  <a:pt x="770" y="338"/>
                  <a:pt x="767" y="335"/>
                </a:cubicBezTo>
                <a:cubicBezTo>
                  <a:pt x="765" y="331"/>
                  <a:pt x="763" y="328"/>
                  <a:pt x="763" y="325"/>
                </a:cubicBezTo>
                <a:cubicBezTo>
                  <a:pt x="762" y="317"/>
                  <a:pt x="757" y="311"/>
                  <a:pt x="755" y="308"/>
                </a:cubicBezTo>
                <a:cubicBezTo>
                  <a:pt x="754" y="307"/>
                  <a:pt x="753" y="306"/>
                  <a:pt x="753" y="306"/>
                </a:cubicBezTo>
                <a:cubicBezTo>
                  <a:pt x="753" y="306"/>
                  <a:pt x="753" y="306"/>
                  <a:pt x="753" y="306"/>
                </a:cubicBezTo>
                <a:cubicBezTo>
                  <a:pt x="764" y="316"/>
                  <a:pt x="776" y="325"/>
                  <a:pt x="787" y="335"/>
                </a:cubicBezTo>
                <a:cubicBezTo>
                  <a:pt x="796" y="343"/>
                  <a:pt x="796" y="343"/>
                  <a:pt x="796" y="343"/>
                </a:cubicBezTo>
                <a:cubicBezTo>
                  <a:pt x="817" y="362"/>
                  <a:pt x="839" y="381"/>
                  <a:pt x="858" y="401"/>
                </a:cubicBezTo>
                <a:cubicBezTo>
                  <a:pt x="899" y="443"/>
                  <a:pt x="931" y="480"/>
                  <a:pt x="958" y="515"/>
                </a:cubicBezTo>
                <a:cubicBezTo>
                  <a:pt x="964" y="523"/>
                  <a:pt x="971" y="532"/>
                  <a:pt x="977" y="540"/>
                </a:cubicBezTo>
                <a:cubicBezTo>
                  <a:pt x="998" y="567"/>
                  <a:pt x="1017" y="591"/>
                  <a:pt x="1024" y="607"/>
                </a:cubicBezTo>
                <a:cubicBezTo>
                  <a:pt x="1029" y="620"/>
                  <a:pt x="1019" y="626"/>
                  <a:pt x="1016" y="628"/>
                </a:cubicBezTo>
                <a:cubicBezTo>
                  <a:pt x="1012" y="630"/>
                  <a:pt x="1005" y="629"/>
                  <a:pt x="992" y="628"/>
                </a:cubicBezTo>
                <a:cubicBezTo>
                  <a:pt x="990" y="628"/>
                  <a:pt x="988" y="627"/>
                  <a:pt x="985" y="627"/>
                </a:cubicBezTo>
                <a:cubicBezTo>
                  <a:pt x="980" y="627"/>
                  <a:pt x="968" y="625"/>
                  <a:pt x="954" y="623"/>
                </a:cubicBezTo>
                <a:cubicBezTo>
                  <a:pt x="922" y="618"/>
                  <a:pt x="874" y="611"/>
                  <a:pt x="841" y="608"/>
                </a:cubicBezTo>
                <a:cubicBezTo>
                  <a:pt x="834" y="608"/>
                  <a:pt x="825" y="607"/>
                  <a:pt x="812" y="607"/>
                </a:cubicBezTo>
                <a:cubicBezTo>
                  <a:pt x="812" y="606"/>
                  <a:pt x="812" y="604"/>
                  <a:pt x="812" y="603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90" name="flame 1"/>
          <p:cNvGrpSpPr/>
          <p:nvPr/>
        </p:nvGrpSpPr>
        <p:grpSpPr>
          <a:xfrm>
            <a:off x="6257718" y="3179615"/>
            <a:ext cx="2213031" cy="2366330"/>
            <a:chOff x="115888" y="976313"/>
            <a:chExt cx="893763" cy="955675"/>
          </a:xfrm>
        </p:grpSpPr>
        <p:sp>
          <p:nvSpPr>
            <p:cNvPr id="82" name="Freeform 19"/>
            <p:cNvSpPr>
              <a:spLocks/>
            </p:cNvSpPr>
            <p:nvPr/>
          </p:nvSpPr>
          <p:spPr bwMode="auto">
            <a:xfrm>
              <a:off x="115888" y="1250951"/>
              <a:ext cx="893763" cy="612775"/>
            </a:xfrm>
            <a:custGeom>
              <a:avLst/>
              <a:gdLst>
                <a:gd name="T0" fmla="*/ 212 w 238"/>
                <a:gd name="T1" fmla="*/ 24 h 163"/>
                <a:gd name="T2" fmla="*/ 210 w 238"/>
                <a:gd name="T3" fmla="*/ 22 h 163"/>
                <a:gd name="T4" fmla="*/ 209 w 238"/>
                <a:gd name="T5" fmla="*/ 24 h 163"/>
                <a:gd name="T6" fmla="*/ 173 w 238"/>
                <a:gd name="T7" fmla="*/ 78 h 163"/>
                <a:gd name="T8" fmla="*/ 153 w 238"/>
                <a:gd name="T9" fmla="*/ 85 h 163"/>
                <a:gd name="T10" fmla="*/ 145 w 238"/>
                <a:gd name="T11" fmla="*/ 83 h 163"/>
                <a:gd name="T12" fmla="*/ 138 w 238"/>
                <a:gd name="T13" fmla="*/ 82 h 163"/>
                <a:gd name="T14" fmla="*/ 116 w 238"/>
                <a:gd name="T15" fmla="*/ 82 h 163"/>
                <a:gd name="T16" fmla="*/ 116 w 238"/>
                <a:gd name="T17" fmla="*/ 82 h 163"/>
                <a:gd name="T18" fmla="*/ 110 w 238"/>
                <a:gd name="T19" fmla="*/ 82 h 163"/>
                <a:gd name="T20" fmla="*/ 64 w 238"/>
                <a:gd name="T21" fmla="*/ 70 h 163"/>
                <a:gd name="T22" fmla="*/ 33 w 238"/>
                <a:gd name="T23" fmla="*/ 27 h 163"/>
                <a:gd name="T24" fmla="*/ 33 w 238"/>
                <a:gd name="T25" fmla="*/ 3 h 163"/>
                <a:gd name="T26" fmla="*/ 31 w 238"/>
                <a:gd name="T27" fmla="*/ 0 h 163"/>
                <a:gd name="T28" fmla="*/ 29 w 238"/>
                <a:gd name="T29" fmla="*/ 1 h 163"/>
                <a:gd name="T30" fmla="*/ 21 w 238"/>
                <a:gd name="T31" fmla="*/ 102 h 163"/>
                <a:gd name="T32" fmla="*/ 127 w 238"/>
                <a:gd name="T33" fmla="*/ 163 h 163"/>
                <a:gd name="T34" fmla="*/ 128 w 238"/>
                <a:gd name="T35" fmla="*/ 163 h 163"/>
                <a:gd name="T36" fmla="*/ 221 w 238"/>
                <a:gd name="T37" fmla="*/ 119 h 163"/>
                <a:gd name="T38" fmla="*/ 212 w 238"/>
                <a:gd name="T39" fmla="*/ 2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8" h="163">
                  <a:moveTo>
                    <a:pt x="212" y="24"/>
                  </a:moveTo>
                  <a:cubicBezTo>
                    <a:pt x="212" y="23"/>
                    <a:pt x="211" y="22"/>
                    <a:pt x="210" y="22"/>
                  </a:cubicBezTo>
                  <a:cubicBezTo>
                    <a:pt x="209" y="23"/>
                    <a:pt x="209" y="23"/>
                    <a:pt x="209" y="24"/>
                  </a:cubicBezTo>
                  <a:cubicBezTo>
                    <a:pt x="204" y="59"/>
                    <a:pt x="192" y="67"/>
                    <a:pt x="173" y="78"/>
                  </a:cubicBezTo>
                  <a:cubicBezTo>
                    <a:pt x="165" y="83"/>
                    <a:pt x="159" y="85"/>
                    <a:pt x="153" y="85"/>
                  </a:cubicBezTo>
                  <a:cubicBezTo>
                    <a:pt x="150" y="85"/>
                    <a:pt x="147" y="84"/>
                    <a:pt x="145" y="83"/>
                  </a:cubicBezTo>
                  <a:cubicBezTo>
                    <a:pt x="142" y="83"/>
                    <a:pt x="140" y="82"/>
                    <a:pt x="138" y="82"/>
                  </a:cubicBezTo>
                  <a:cubicBezTo>
                    <a:pt x="129" y="82"/>
                    <a:pt x="117" y="82"/>
                    <a:pt x="116" y="82"/>
                  </a:cubicBezTo>
                  <a:cubicBezTo>
                    <a:pt x="116" y="82"/>
                    <a:pt x="116" y="82"/>
                    <a:pt x="116" y="82"/>
                  </a:cubicBezTo>
                  <a:cubicBezTo>
                    <a:pt x="116" y="82"/>
                    <a:pt x="114" y="82"/>
                    <a:pt x="110" y="82"/>
                  </a:cubicBezTo>
                  <a:cubicBezTo>
                    <a:pt x="99" y="82"/>
                    <a:pt x="80" y="80"/>
                    <a:pt x="64" y="70"/>
                  </a:cubicBezTo>
                  <a:cubicBezTo>
                    <a:pt x="48" y="60"/>
                    <a:pt x="37" y="45"/>
                    <a:pt x="33" y="27"/>
                  </a:cubicBezTo>
                  <a:cubicBezTo>
                    <a:pt x="30" y="17"/>
                    <a:pt x="33" y="3"/>
                    <a:pt x="33" y="3"/>
                  </a:cubicBezTo>
                  <a:cubicBezTo>
                    <a:pt x="33" y="2"/>
                    <a:pt x="32" y="1"/>
                    <a:pt x="31" y="0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28" y="4"/>
                    <a:pt x="0" y="58"/>
                    <a:pt x="21" y="102"/>
                  </a:cubicBezTo>
                  <a:cubicBezTo>
                    <a:pt x="43" y="147"/>
                    <a:pt x="106" y="163"/>
                    <a:pt x="127" y="163"/>
                  </a:cubicBezTo>
                  <a:cubicBezTo>
                    <a:pt x="128" y="163"/>
                    <a:pt x="128" y="163"/>
                    <a:pt x="128" y="163"/>
                  </a:cubicBezTo>
                  <a:cubicBezTo>
                    <a:pt x="155" y="163"/>
                    <a:pt x="204" y="151"/>
                    <a:pt x="221" y="119"/>
                  </a:cubicBezTo>
                  <a:cubicBezTo>
                    <a:pt x="238" y="87"/>
                    <a:pt x="214" y="26"/>
                    <a:pt x="212" y="24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20"/>
            <p:cNvSpPr>
              <a:spLocks/>
            </p:cNvSpPr>
            <p:nvPr/>
          </p:nvSpPr>
          <p:spPr bwMode="auto">
            <a:xfrm>
              <a:off x="319088" y="976313"/>
              <a:ext cx="582613" cy="898525"/>
            </a:xfrm>
            <a:custGeom>
              <a:avLst/>
              <a:gdLst>
                <a:gd name="T0" fmla="*/ 140 w 155"/>
                <a:gd name="T1" fmla="*/ 143 h 239"/>
                <a:gd name="T2" fmla="*/ 138 w 155"/>
                <a:gd name="T3" fmla="*/ 140 h 239"/>
                <a:gd name="T4" fmla="*/ 125 w 155"/>
                <a:gd name="T5" fmla="*/ 112 h 239"/>
                <a:gd name="T6" fmla="*/ 132 w 155"/>
                <a:gd name="T7" fmla="*/ 105 h 239"/>
                <a:gd name="T8" fmla="*/ 132 w 155"/>
                <a:gd name="T9" fmla="*/ 102 h 239"/>
                <a:gd name="T10" fmla="*/ 130 w 155"/>
                <a:gd name="T11" fmla="*/ 101 h 239"/>
                <a:gd name="T12" fmla="*/ 108 w 155"/>
                <a:gd name="T13" fmla="*/ 113 h 239"/>
                <a:gd name="T14" fmla="*/ 90 w 155"/>
                <a:gd name="T15" fmla="*/ 133 h 239"/>
                <a:gd name="T16" fmla="*/ 95 w 155"/>
                <a:gd name="T17" fmla="*/ 104 h 239"/>
                <a:gd name="T18" fmla="*/ 102 w 155"/>
                <a:gd name="T19" fmla="*/ 97 h 239"/>
                <a:gd name="T20" fmla="*/ 117 w 155"/>
                <a:gd name="T21" fmla="*/ 78 h 239"/>
                <a:gd name="T22" fmla="*/ 106 w 155"/>
                <a:gd name="T23" fmla="*/ 26 h 239"/>
                <a:gd name="T24" fmla="*/ 99 w 155"/>
                <a:gd name="T25" fmla="*/ 17 h 239"/>
                <a:gd name="T26" fmla="*/ 84 w 155"/>
                <a:gd name="T27" fmla="*/ 1 h 239"/>
                <a:gd name="T28" fmla="*/ 82 w 155"/>
                <a:gd name="T29" fmla="*/ 1 h 239"/>
                <a:gd name="T30" fmla="*/ 81 w 155"/>
                <a:gd name="T31" fmla="*/ 3 h 239"/>
                <a:gd name="T32" fmla="*/ 86 w 155"/>
                <a:gd name="T33" fmla="*/ 12 h 239"/>
                <a:gd name="T34" fmla="*/ 93 w 155"/>
                <a:gd name="T35" fmla="*/ 34 h 239"/>
                <a:gd name="T36" fmla="*/ 75 w 155"/>
                <a:gd name="T37" fmla="*/ 48 h 239"/>
                <a:gd name="T38" fmla="*/ 42 w 155"/>
                <a:gd name="T39" fmla="*/ 63 h 239"/>
                <a:gd name="T40" fmla="*/ 4 w 155"/>
                <a:gd name="T41" fmla="*/ 129 h 239"/>
                <a:gd name="T42" fmla="*/ 13 w 155"/>
                <a:gd name="T43" fmla="*/ 189 h 239"/>
                <a:gd name="T44" fmla="*/ 45 w 155"/>
                <a:gd name="T45" fmla="*/ 227 h 239"/>
                <a:gd name="T46" fmla="*/ 86 w 155"/>
                <a:gd name="T47" fmla="*/ 239 h 239"/>
                <a:gd name="T48" fmla="*/ 97 w 155"/>
                <a:gd name="T49" fmla="*/ 238 h 239"/>
                <a:gd name="T50" fmla="*/ 155 w 155"/>
                <a:gd name="T51" fmla="*/ 183 h 239"/>
                <a:gd name="T52" fmla="*/ 140 w 155"/>
                <a:gd name="T53" fmla="*/ 14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5" h="239">
                  <a:moveTo>
                    <a:pt x="140" y="143"/>
                  </a:moveTo>
                  <a:cubicBezTo>
                    <a:pt x="138" y="140"/>
                    <a:pt x="138" y="140"/>
                    <a:pt x="138" y="140"/>
                  </a:cubicBezTo>
                  <a:cubicBezTo>
                    <a:pt x="132" y="132"/>
                    <a:pt x="123" y="121"/>
                    <a:pt x="125" y="112"/>
                  </a:cubicBezTo>
                  <a:cubicBezTo>
                    <a:pt x="126" y="109"/>
                    <a:pt x="128" y="107"/>
                    <a:pt x="132" y="105"/>
                  </a:cubicBezTo>
                  <a:cubicBezTo>
                    <a:pt x="132" y="104"/>
                    <a:pt x="133" y="103"/>
                    <a:pt x="132" y="102"/>
                  </a:cubicBezTo>
                  <a:cubicBezTo>
                    <a:pt x="132" y="101"/>
                    <a:pt x="131" y="100"/>
                    <a:pt x="130" y="101"/>
                  </a:cubicBezTo>
                  <a:cubicBezTo>
                    <a:pt x="119" y="106"/>
                    <a:pt x="119" y="106"/>
                    <a:pt x="108" y="113"/>
                  </a:cubicBezTo>
                  <a:cubicBezTo>
                    <a:pt x="103" y="116"/>
                    <a:pt x="94" y="122"/>
                    <a:pt x="90" y="133"/>
                  </a:cubicBezTo>
                  <a:cubicBezTo>
                    <a:pt x="88" y="124"/>
                    <a:pt x="88" y="113"/>
                    <a:pt x="95" y="104"/>
                  </a:cubicBezTo>
                  <a:cubicBezTo>
                    <a:pt x="97" y="101"/>
                    <a:pt x="99" y="99"/>
                    <a:pt x="102" y="97"/>
                  </a:cubicBezTo>
                  <a:cubicBezTo>
                    <a:pt x="106" y="94"/>
                    <a:pt x="111" y="90"/>
                    <a:pt x="117" y="78"/>
                  </a:cubicBezTo>
                  <a:cubicBezTo>
                    <a:pt x="126" y="58"/>
                    <a:pt x="116" y="39"/>
                    <a:pt x="106" y="26"/>
                  </a:cubicBezTo>
                  <a:cubicBezTo>
                    <a:pt x="102" y="22"/>
                    <a:pt x="100" y="20"/>
                    <a:pt x="99" y="17"/>
                  </a:cubicBezTo>
                  <a:cubicBezTo>
                    <a:pt x="95" y="13"/>
                    <a:pt x="93" y="10"/>
                    <a:pt x="84" y="1"/>
                  </a:cubicBezTo>
                  <a:cubicBezTo>
                    <a:pt x="84" y="0"/>
                    <a:pt x="83" y="0"/>
                    <a:pt x="82" y="1"/>
                  </a:cubicBezTo>
                  <a:cubicBezTo>
                    <a:pt x="81" y="1"/>
                    <a:pt x="81" y="2"/>
                    <a:pt x="81" y="3"/>
                  </a:cubicBezTo>
                  <a:cubicBezTo>
                    <a:pt x="83" y="6"/>
                    <a:pt x="84" y="9"/>
                    <a:pt x="86" y="12"/>
                  </a:cubicBezTo>
                  <a:cubicBezTo>
                    <a:pt x="90" y="19"/>
                    <a:pt x="93" y="26"/>
                    <a:pt x="93" y="34"/>
                  </a:cubicBezTo>
                  <a:cubicBezTo>
                    <a:pt x="93" y="43"/>
                    <a:pt x="88" y="45"/>
                    <a:pt x="75" y="48"/>
                  </a:cubicBezTo>
                  <a:cubicBezTo>
                    <a:pt x="65" y="51"/>
                    <a:pt x="53" y="54"/>
                    <a:pt x="42" y="63"/>
                  </a:cubicBezTo>
                  <a:cubicBezTo>
                    <a:pt x="23" y="78"/>
                    <a:pt x="9" y="103"/>
                    <a:pt x="4" y="129"/>
                  </a:cubicBezTo>
                  <a:cubicBezTo>
                    <a:pt x="0" y="151"/>
                    <a:pt x="7" y="173"/>
                    <a:pt x="13" y="189"/>
                  </a:cubicBezTo>
                  <a:cubicBezTo>
                    <a:pt x="19" y="204"/>
                    <a:pt x="30" y="218"/>
                    <a:pt x="45" y="227"/>
                  </a:cubicBezTo>
                  <a:cubicBezTo>
                    <a:pt x="57" y="235"/>
                    <a:pt x="72" y="239"/>
                    <a:pt x="86" y="239"/>
                  </a:cubicBezTo>
                  <a:cubicBezTo>
                    <a:pt x="90" y="239"/>
                    <a:pt x="94" y="239"/>
                    <a:pt x="97" y="238"/>
                  </a:cubicBezTo>
                  <a:cubicBezTo>
                    <a:pt x="126" y="234"/>
                    <a:pt x="155" y="212"/>
                    <a:pt x="155" y="183"/>
                  </a:cubicBezTo>
                  <a:cubicBezTo>
                    <a:pt x="155" y="171"/>
                    <a:pt x="148" y="154"/>
                    <a:pt x="140" y="143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21"/>
            <p:cNvSpPr>
              <a:spLocks/>
            </p:cNvSpPr>
            <p:nvPr/>
          </p:nvSpPr>
          <p:spPr bwMode="auto">
            <a:xfrm>
              <a:off x="200026" y="1033463"/>
              <a:ext cx="696913" cy="898525"/>
            </a:xfrm>
            <a:custGeom>
              <a:avLst/>
              <a:gdLst>
                <a:gd name="T0" fmla="*/ 182 w 186"/>
                <a:gd name="T1" fmla="*/ 177 h 239"/>
                <a:gd name="T2" fmla="*/ 140 w 186"/>
                <a:gd name="T3" fmla="*/ 146 h 239"/>
                <a:gd name="T4" fmla="*/ 136 w 186"/>
                <a:gd name="T5" fmla="*/ 146 h 239"/>
                <a:gd name="T6" fmla="*/ 125 w 186"/>
                <a:gd name="T7" fmla="*/ 146 h 239"/>
                <a:gd name="T8" fmla="*/ 93 w 186"/>
                <a:gd name="T9" fmla="*/ 93 h 239"/>
                <a:gd name="T10" fmla="*/ 89 w 186"/>
                <a:gd name="T11" fmla="*/ 47 h 239"/>
                <a:gd name="T12" fmla="*/ 37 w 186"/>
                <a:gd name="T13" fmla="*/ 0 h 239"/>
                <a:gd name="T14" fmla="*/ 35 w 186"/>
                <a:gd name="T15" fmla="*/ 1 h 239"/>
                <a:gd name="T16" fmla="*/ 35 w 186"/>
                <a:gd name="T17" fmla="*/ 3 h 239"/>
                <a:gd name="T18" fmla="*/ 37 w 186"/>
                <a:gd name="T19" fmla="*/ 5 h 239"/>
                <a:gd name="T20" fmla="*/ 59 w 186"/>
                <a:gd name="T21" fmla="*/ 33 h 239"/>
                <a:gd name="T22" fmla="*/ 54 w 186"/>
                <a:gd name="T23" fmla="*/ 58 h 239"/>
                <a:gd name="T24" fmla="*/ 40 w 186"/>
                <a:gd name="T25" fmla="*/ 44 h 239"/>
                <a:gd name="T26" fmla="*/ 12 w 186"/>
                <a:gd name="T27" fmla="*/ 34 h 239"/>
                <a:gd name="T28" fmla="*/ 9 w 186"/>
                <a:gd name="T29" fmla="*/ 36 h 239"/>
                <a:gd name="T30" fmla="*/ 11 w 186"/>
                <a:gd name="T31" fmla="*/ 38 h 239"/>
                <a:gd name="T32" fmla="*/ 27 w 186"/>
                <a:gd name="T33" fmla="*/ 70 h 239"/>
                <a:gd name="T34" fmla="*/ 18 w 186"/>
                <a:gd name="T35" fmla="*/ 95 h 239"/>
                <a:gd name="T36" fmla="*/ 3 w 186"/>
                <a:gd name="T37" fmla="*/ 148 h 239"/>
                <a:gd name="T38" fmla="*/ 65 w 186"/>
                <a:gd name="T39" fmla="*/ 235 h 239"/>
                <a:gd name="T40" fmla="*/ 101 w 186"/>
                <a:gd name="T41" fmla="*/ 239 h 239"/>
                <a:gd name="T42" fmla="*/ 101 w 186"/>
                <a:gd name="T43" fmla="*/ 239 h 239"/>
                <a:gd name="T44" fmla="*/ 140 w 186"/>
                <a:gd name="T45" fmla="*/ 234 h 239"/>
                <a:gd name="T46" fmla="*/ 182 w 186"/>
                <a:gd name="T47" fmla="*/ 17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6" h="239">
                  <a:moveTo>
                    <a:pt x="182" y="177"/>
                  </a:moveTo>
                  <a:cubicBezTo>
                    <a:pt x="179" y="158"/>
                    <a:pt x="162" y="146"/>
                    <a:pt x="140" y="146"/>
                  </a:cubicBezTo>
                  <a:cubicBezTo>
                    <a:pt x="139" y="146"/>
                    <a:pt x="137" y="146"/>
                    <a:pt x="136" y="146"/>
                  </a:cubicBezTo>
                  <a:cubicBezTo>
                    <a:pt x="132" y="146"/>
                    <a:pt x="129" y="146"/>
                    <a:pt x="125" y="146"/>
                  </a:cubicBezTo>
                  <a:cubicBezTo>
                    <a:pt x="107" y="146"/>
                    <a:pt x="96" y="143"/>
                    <a:pt x="93" y="93"/>
                  </a:cubicBezTo>
                  <a:cubicBezTo>
                    <a:pt x="93" y="77"/>
                    <a:pt x="91" y="56"/>
                    <a:pt x="89" y="47"/>
                  </a:cubicBezTo>
                  <a:cubicBezTo>
                    <a:pt x="82" y="16"/>
                    <a:pt x="37" y="0"/>
                    <a:pt x="37" y="0"/>
                  </a:cubicBezTo>
                  <a:cubicBezTo>
                    <a:pt x="36" y="0"/>
                    <a:pt x="35" y="0"/>
                    <a:pt x="35" y="1"/>
                  </a:cubicBezTo>
                  <a:cubicBezTo>
                    <a:pt x="35" y="2"/>
                    <a:pt x="35" y="3"/>
                    <a:pt x="35" y="3"/>
                  </a:cubicBezTo>
                  <a:cubicBezTo>
                    <a:pt x="36" y="3"/>
                    <a:pt x="36" y="4"/>
                    <a:pt x="37" y="5"/>
                  </a:cubicBezTo>
                  <a:cubicBezTo>
                    <a:pt x="42" y="9"/>
                    <a:pt x="58" y="23"/>
                    <a:pt x="59" y="33"/>
                  </a:cubicBezTo>
                  <a:cubicBezTo>
                    <a:pt x="60" y="42"/>
                    <a:pt x="60" y="46"/>
                    <a:pt x="54" y="58"/>
                  </a:cubicBezTo>
                  <a:cubicBezTo>
                    <a:pt x="52" y="54"/>
                    <a:pt x="49" y="49"/>
                    <a:pt x="40" y="44"/>
                  </a:cubicBezTo>
                  <a:cubicBezTo>
                    <a:pt x="28" y="37"/>
                    <a:pt x="12" y="34"/>
                    <a:pt x="12" y="34"/>
                  </a:cubicBezTo>
                  <a:cubicBezTo>
                    <a:pt x="11" y="34"/>
                    <a:pt x="10" y="35"/>
                    <a:pt x="9" y="36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1" y="38"/>
                    <a:pt x="29" y="46"/>
                    <a:pt x="27" y="70"/>
                  </a:cubicBezTo>
                  <a:cubicBezTo>
                    <a:pt x="26" y="76"/>
                    <a:pt x="22" y="85"/>
                    <a:pt x="18" y="95"/>
                  </a:cubicBezTo>
                  <a:cubicBezTo>
                    <a:pt x="12" y="110"/>
                    <a:pt x="4" y="129"/>
                    <a:pt x="3" y="148"/>
                  </a:cubicBezTo>
                  <a:cubicBezTo>
                    <a:pt x="0" y="190"/>
                    <a:pt x="24" y="223"/>
                    <a:pt x="65" y="235"/>
                  </a:cubicBezTo>
                  <a:cubicBezTo>
                    <a:pt x="75" y="238"/>
                    <a:pt x="88" y="239"/>
                    <a:pt x="101" y="239"/>
                  </a:cubicBezTo>
                  <a:cubicBezTo>
                    <a:pt x="101" y="239"/>
                    <a:pt x="101" y="239"/>
                    <a:pt x="101" y="239"/>
                  </a:cubicBezTo>
                  <a:cubicBezTo>
                    <a:pt x="115" y="239"/>
                    <a:pt x="129" y="237"/>
                    <a:pt x="140" y="234"/>
                  </a:cubicBezTo>
                  <a:cubicBezTo>
                    <a:pt x="174" y="222"/>
                    <a:pt x="186" y="197"/>
                    <a:pt x="182" y="1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23"/>
            <p:cNvSpPr>
              <a:spLocks/>
            </p:cNvSpPr>
            <p:nvPr/>
          </p:nvSpPr>
          <p:spPr bwMode="auto">
            <a:xfrm>
              <a:off x="319406" y="1321884"/>
              <a:ext cx="455077" cy="610104"/>
            </a:xfrm>
            <a:custGeom>
              <a:avLst/>
              <a:gdLst>
                <a:gd name="T0" fmla="*/ 74 w 77"/>
                <a:gd name="T1" fmla="*/ 53 h 103"/>
                <a:gd name="T2" fmla="*/ 72 w 77"/>
                <a:gd name="T3" fmla="*/ 51 h 103"/>
                <a:gd name="T4" fmla="*/ 70 w 77"/>
                <a:gd name="T5" fmla="*/ 53 h 103"/>
                <a:gd name="T6" fmla="*/ 66 w 77"/>
                <a:gd name="T7" fmla="*/ 67 h 103"/>
                <a:gd name="T8" fmla="*/ 63 w 77"/>
                <a:gd name="T9" fmla="*/ 69 h 103"/>
                <a:gd name="T10" fmla="*/ 61 w 77"/>
                <a:gd name="T11" fmla="*/ 68 h 103"/>
                <a:gd name="T12" fmla="*/ 61 w 77"/>
                <a:gd name="T13" fmla="*/ 63 h 103"/>
                <a:gd name="T14" fmla="*/ 61 w 77"/>
                <a:gd name="T15" fmla="*/ 62 h 103"/>
                <a:gd name="T16" fmla="*/ 64 w 77"/>
                <a:gd name="T17" fmla="*/ 52 h 103"/>
                <a:gd name="T18" fmla="*/ 64 w 77"/>
                <a:gd name="T19" fmla="*/ 49 h 103"/>
                <a:gd name="T20" fmla="*/ 60 w 77"/>
                <a:gd name="T21" fmla="*/ 29 h 103"/>
                <a:gd name="T22" fmla="*/ 58 w 77"/>
                <a:gd name="T23" fmla="*/ 28 h 103"/>
                <a:gd name="T24" fmla="*/ 56 w 77"/>
                <a:gd name="T25" fmla="*/ 30 h 103"/>
                <a:gd name="T26" fmla="*/ 51 w 77"/>
                <a:gd name="T27" fmla="*/ 48 h 103"/>
                <a:gd name="T28" fmla="*/ 48 w 77"/>
                <a:gd name="T29" fmla="*/ 49 h 103"/>
                <a:gd name="T30" fmla="*/ 45 w 77"/>
                <a:gd name="T31" fmla="*/ 47 h 103"/>
                <a:gd name="T32" fmla="*/ 48 w 77"/>
                <a:gd name="T33" fmla="*/ 41 h 103"/>
                <a:gd name="T34" fmla="*/ 50 w 77"/>
                <a:gd name="T35" fmla="*/ 19 h 103"/>
                <a:gd name="T36" fmla="*/ 28 w 77"/>
                <a:gd name="T37" fmla="*/ 0 h 103"/>
                <a:gd name="T38" fmla="*/ 24 w 77"/>
                <a:gd name="T39" fmla="*/ 1 h 103"/>
                <a:gd name="T40" fmla="*/ 25 w 77"/>
                <a:gd name="T41" fmla="*/ 4 h 103"/>
                <a:gd name="T42" fmla="*/ 31 w 77"/>
                <a:gd name="T43" fmla="*/ 25 h 103"/>
                <a:gd name="T44" fmla="*/ 22 w 77"/>
                <a:gd name="T45" fmla="*/ 37 h 103"/>
                <a:gd name="T46" fmla="*/ 7 w 77"/>
                <a:gd name="T47" fmla="*/ 81 h 103"/>
                <a:gd name="T48" fmla="*/ 40 w 77"/>
                <a:gd name="T49" fmla="*/ 103 h 103"/>
                <a:gd name="T50" fmla="*/ 46 w 77"/>
                <a:gd name="T51" fmla="*/ 103 h 103"/>
                <a:gd name="T52" fmla="*/ 76 w 77"/>
                <a:gd name="T53" fmla="*/ 71 h 103"/>
                <a:gd name="T54" fmla="*/ 74 w 77"/>
                <a:gd name="T55" fmla="*/ 5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" h="103">
                  <a:moveTo>
                    <a:pt x="74" y="53"/>
                  </a:moveTo>
                  <a:cubicBezTo>
                    <a:pt x="73" y="52"/>
                    <a:pt x="73" y="51"/>
                    <a:pt x="72" y="51"/>
                  </a:cubicBezTo>
                  <a:cubicBezTo>
                    <a:pt x="71" y="51"/>
                    <a:pt x="70" y="52"/>
                    <a:pt x="70" y="53"/>
                  </a:cubicBezTo>
                  <a:cubicBezTo>
                    <a:pt x="70" y="53"/>
                    <a:pt x="68" y="61"/>
                    <a:pt x="66" y="67"/>
                  </a:cubicBezTo>
                  <a:cubicBezTo>
                    <a:pt x="65" y="68"/>
                    <a:pt x="64" y="69"/>
                    <a:pt x="63" y="69"/>
                  </a:cubicBezTo>
                  <a:cubicBezTo>
                    <a:pt x="62" y="69"/>
                    <a:pt x="61" y="68"/>
                    <a:pt x="61" y="68"/>
                  </a:cubicBezTo>
                  <a:cubicBezTo>
                    <a:pt x="60" y="67"/>
                    <a:pt x="60" y="65"/>
                    <a:pt x="61" y="63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3" y="56"/>
                    <a:pt x="63" y="56"/>
                    <a:pt x="64" y="52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5" y="39"/>
                    <a:pt x="60" y="29"/>
                    <a:pt x="60" y="29"/>
                  </a:cubicBezTo>
                  <a:cubicBezTo>
                    <a:pt x="60" y="28"/>
                    <a:pt x="59" y="27"/>
                    <a:pt x="58" y="28"/>
                  </a:cubicBezTo>
                  <a:cubicBezTo>
                    <a:pt x="57" y="28"/>
                    <a:pt x="56" y="29"/>
                    <a:pt x="56" y="30"/>
                  </a:cubicBezTo>
                  <a:cubicBezTo>
                    <a:pt x="56" y="30"/>
                    <a:pt x="58" y="38"/>
                    <a:pt x="51" y="48"/>
                  </a:cubicBezTo>
                  <a:cubicBezTo>
                    <a:pt x="50" y="49"/>
                    <a:pt x="49" y="49"/>
                    <a:pt x="48" y="49"/>
                  </a:cubicBezTo>
                  <a:cubicBezTo>
                    <a:pt x="47" y="49"/>
                    <a:pt x="46" y="48"/>
                    <a:pt x="45" y="47"/>
                  </a:cubicBezTo>
                  <a:cubicBezTo>
                    <a:pt x="44" y="45"/>
                    <a:pt x="45" y="43"/>
                    <a:pt x="48" y="41"/>
                  </a:cubicBezTo>
                  <a:cubicBezTo>
                    <a:pt x="53" y="36"/>
                    <a:pt x="55" y="27"/>
                    <a:pt x="50" y="19"/>
                  </a:cubicBezTo>
                  <a:cubicBezTo>
                    <a:pt x="43" y="9"/>
                    <a:pt x="36" y="5"/>
                    <a:pt x="28" y="0"/>
                  </a:cubicBezTo>
                  <a:cubicBezTo>
                    <a:pt x="27" y="0"/>
                    <a:pt x="25" y="0"/>
                    <a:pt x="24" y="1"/>
                  </a:cubicBezTo>
                  <a:cubicBezTo>
                    <a:pt x="24" y="2"/>
                    <a:pt x="24" y="3"/>
                    <a:pt x="25" y="4"/>
                  </a:cubicBezTo>
                  <a:cubicBezTo>
                    <a:pt x="28" y="8"/>
                    <a:pt x="34" y="16"/>
                    <a:pt x="31" y="25"/>
                  </a:cubicBezTo>
                  <a:cubicBezTo>
                    <a:pt x="30" y="30"/>
                    <a:pt x="26" y="33"/>
                    <a:pt x="22" y="37"/>
                  </a:cubicBezTo>
                  <a:cubicBezTo>
                    <a:pt x="12" y="46"/>
                    <a:pt x="0" y="57"/>
                    <a:pt x="7" y="81"/>
                  </a:cubicBezTo>
                  <a:cubicBezTo>
                    <a:pt x="12" y="98"/>
                    <a:pt x="27" y="103"/>
                    <a:pt x="40" y="103"/>
                  </a:cubicBezTo>
                  <a:cubicBezTo>
                    <a:pt x="42" y="103"/>
                    <a:pt x="44" y="103"/>
                    <a:pt x="46" y="103"/>
                  </a:cubicBezTo>
                  <a:cubicBezTo>
                    <a:pt x="64" y="100"/>
                    <a:pt x="76" y="88"/>
                    <a:pt x="76" y="71"/>
                  </a:cubicBezTo>
                  <a:cubicBezTo>
                    <a:pt x="77" y="62"/>
                    <a:pt x="74" y="53"/>
                    <a:pt x="7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1" name="flame 2"/>
          <p:cNvGrpSpPr/>
          <p:nvPr/>
        </p:nvGrpSpPr>
        <p:grpSpPr>
          <a:xfrm>
            <a:off x="7735204" y="3638817"/>
            <a:ext cx="1696679" cy="2555190"/>
            <a:chOff x="1336676" y="976313"/>
            <a:chExt cx="661988" cy="996951"/>
          </a:xfrm>
        </p:grpSpPr>
        <p:sp>
          <p:nvSpPr>
            <p:cNvPr id="80" name="Freeform 17"/>
            <p:cNvSpPr>
              <a:spLocks noEditPoints="1"/>
            </p:cNvSpPr>
            <p:nvPr/>
          </p:nvSpPr>
          <p:spPr bwMode="auto">
            <a:xfrm>
              <a:off x="1336676" y="976313"/>
              <a:ext cx="661988" cy="996950"/>
            </a:xfrm>
            <a:custGeom>
              <a:avLst/>
              <a:gdLst>
                <a:gd name="T0" fmla="*/ 170 w 176"/>
                <a:gd name="T1" fmla="*/ 140 h 265"/>
                <a:gd name="T2" fmla="*/ 155 w 176"/>
                <a:gd name="T3" fmla="*/ 102 h 265"/>
                <a:gd name="T4" fmla="*/ 153 w 176"/>
                <a:gd name="T5" fmla="*/ 102 h 265"/>
                <a:gd name="T6" fmla="*/ 152 w 176"/>
                <a:gd name="T7" fmla="*/ 104 h 265"/>
                <a:gd name="T8" fmla="*/ 152 w 176"/>
                <a:gd name="T9" fmla="*/ 132 h 265"/>
                <a:gd name="T10" fmla="*/ 142 w 176"/>
                <a:gd name="T11" fmla="*/ 154 h 265"/>
                <a:gd name="T12" fmla="*/ 142 w 176"/>
                <a:gd name="T13" fmla="*/ 146 h 265"/>
                <a:gd name="T14" fmla="*/ 141 w 176"/>
                <a:gd name="T15" fmla="*/ 117 h 265"/>
                <a:gd name="T16" fmla="*/ 103 w 176"/>
                <a:gd name="T17" fmla="*/ 29 h 265"/>
                <a:gd name="T18" fmla="*/ 50 w 176"/>
                <a:gd name="T19" fmla="*/ 0 h 265"/>
                <a:gd name="T20" fmla="*/ 48 w 176"/>
                <a:gd name="T21" fmla="*/ 1 h 265"/>
                <a:gd name="T22" fmla="*/ 48 w 176"/>
                <a:gd name="T23" fmla="*/ 4 h 265"/>
                <a:gd name="T24" fmla="*/ 75 w 176"/>
                <a:gd name="T25" fmla="*/ 38 h 265"/>
                <a:gd name="T26" fmla="*/ 49 w 176"/>
                <a:gd name="T27" fmla="*/ 96 h 265"/>
                <a:gd name="T28" fmla="*/ 19 w 176"/>
                <a:gd name="T29" fmla="*/ 133 h 265"/>
                <a:gd name="T30" fmla="*/ 15 w 176"/>
                <a:gd name="T31" fmla="*/ 226 h 265"/>
                <a:gd name="T32" fmla="*/ 85 w 176"/>
                <a:gd name="T33" fmla="*/ 265 h 265"/>
                <a:gd name="T34" fmla="*/ 85 w 176"/>
                <a:gd name="T35" fmla="*/ 265 h 265"/>
                <a:gd name="T36" fmla="*/ 153 w 176"/>
                <a:gd name="T37" fmla="*/ 237 h 265"/>
                <a:gd name="T38" fmla="*/ 170 w 176"/>
                <a:gd name="T39" fmla="*/ 140 h 265"/>
                <a:gd name="T40" fmla="*/ 85 w 176"/>
                <a:gd name="T41" fmla="*/ 263 h 265"/>
                <a:gd name="T42" fmla="*/ 85 w 176"/>
                <a:gd name="T43" fmla="*/ 263 h 265"/>
                <a:gd name="T44" fmla="*/ 85 w 176"/>
                <a:gd name="T45" fmla="*/ 26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265">
                  <a:moveTo>
                    <a:pt x="170" y="140"/>
                  </a:moveTo>
                  <a:cubicBezTo>
                    <a:pt x="164" y="109"/>
                    <a:pt x="155" y="102"/>
                    <a:pt x="155" y="102"/>
                  </a:cubicBezTo>
                  <a:cubicBezTo>
                    <a:pt x="154" y="101"/>
                    <a:pt x="153" y="101"/>
                    <a:pt x="153" y="102"/>
                  </a:cubicBezTo>
                  <a:cubicBezTo>
                    <a:pt x="152" y="102"/>
                    <a:pt x="152" y="103"/>
                    <a:pt x="152" y="104"/>
                  </a:cubicBezTo>
                  <a:cubicBezTo>
                    <a:pt x="152" y="104"/>
                    <a:pt x="155" y="117"/>
                    <a:pt x="152" y="132"/>
                  </a:cubicBezTo>
                  <a:cubicBezTo>
                    <a:pt x="150" y="142"/>
                    <a:pt x="145" y="150"/>
                    <a:pt x="142" y="154"/>
                  </a:cubicBezTo>
                  <a:cubicBezTo>
                    <a:pt x="142" y="151"/>
                    <a:pt x="142" y="148"/>
                    <a:pt x="142" y="146"/>
                  </a:cubicBezTo>
                  <a:cubicBezTo>
                    <a:pt x="143" y="135"/>
                    <a:pt x="143" y="132"/>
                    <a:pt x="141" y="117"/>
                  </a:cubicBezTo>
                  <a:cubicBezTo>
                    <a:pt x="138" y="82"/>
                    <a:pt x="124" y="50"/>
                    <a:pt x="103" y="29"/>
                  </a:cubicBezTo>
                  <a:cubicBezTo>
                    <a:pt x="88" y="14"/>
                    <a:pt x="67" y="6"/>
                    <a:pt x="50" y="0"/>
                  </a:cubicBezTo>
                  <a:cubicBezTo>
                    <a:pt x="49" y="0"/>
                    <a:pt x="48" y="1"/>
                    <a:pt x="48" y="1"/>
                  </a:cubicBezTo>
                  <a:cubicBezTo>
                    <a:pt x="47" y="2"/>
                    <a:pt x="48" y="3"/>
                    <a:pt x="48" y="4"/>
                  </a:cubicBezTo>
                  <a:cubicBezTo>
                    <a:pt x="59" y="13"/>
                    <a:pt x="72" y="26"/>
                    <a:pt x="75" y="38"/>
                  </a:cubicBezTo>
                  <a:cubicBezTo>
                    <a:pt x="81" y="64"/>
                    <a:pt x="66" y="79"/>
                    <a:pt x="49" y="96"/>
                  </a:cubicBezTo>
                  <a:cubicBezTo>
                    <a:pt x="38" y="106"/>
                    <a:pt x="28" y="119"/>
                    <a:pt x="19" y="133"/>
                  </a:cubicBezTo>
                  <a:cubicBezTo>
                    <a:pt x="1" y="161"/>
                    <a:pt x="0" y="198"/>
                    <a:pt x="15" y="226"/>
                  </a:cubicBezTo>
                  <a:cubicBezTo>
                    <a:pt x="29" y="251"/>
                    <a:pt x="54" y="265"/>
                    <a:pt x="85" y="265"/>
                  </a:cubicBezTo>
                  <a:cubicBezTo>
                    <a:pt x="85" y="265"/>
                    <a:pt x="85" y="265"/>
                    <a:pt x="85" y="265"/>
                  </a:cubicBezTo>
                  <a:cubicBezTo>
                    <a:pt x="115" y="265"/>
                    <a:pt x="138" y="255"/>
                    <a:pt x="153" y="237"/>
                  </a:cubicBezTo>
                  <a:cubicBezTo>
                    <a:pt x="175" y="211"/>
                    <a:pt x="176" y="170"/>
                    <a:pt x="170" y="140"/>
                  </a:cubicBezTo>
                  <a:close/>
                  <a:moveTo>
                    <a:pt x="85" y="263"/>
                  </a:moveTo>
                  <a:cubicBezTo>
                    <a:pt x="85" y="263"/>
                    <a:pt x="85" y="263"/>
                    <a:pt x="85" y="263"/>
                  </a:cubicBezTo>
                  <a:cubicBezTo>
                    <a:pt x="85" y="263"/>
                    <a:pt x="85" y="263"/>
                    <a:pt x="85" y="263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18"/>
            <p:cNvSpPr>
              <a:spLocks/>
            </p:cNvSpPr>
            <p:nvPr/>
          </p:nvSpPr>
          <p:spPr bwMode="auto">
            <a:xfrm>
              <a:off x="1404938" y="1228726"/>
              <a:ext cx="495300" cy="744538"/>
            </a:xfrm>
            <a:custGeom>
              <a:avLst/>
              <a:gdLst>
                <a:gd name="T0" fmla="*/ 120 w 132"/>
                <a:gd name="T1" fmla="*/ 101 h 198"/>
                <a:gd name="T2" fmla="*/ 99 w 132"/>
                <a:gd name="T3" fmla="*/ 71 h 198"/>
                <a:gd name="T4" fmla="*/ 82 w 132"/>
                <a:gd name="T5" fmla="*/ 28 h 198"/>
                <a:gd name="T6" fmla="*/ 103 w 132"/>
                <a:gd name="T7" fmla="*/ 4 h 198"/>
                <a:gd name="T8" fmla="*/ 103 w 132"/>
                <a:gd name="T9" fmla="*/ 1 h 198"/>
                <a:gd name="T10" fmla="*/ 101 w 132"/>
                <a:gd name="T11" fmla="*/ 0 h 198"/>
                <a:gd name="T12" fmla="*/ 60 w 132"/>
                <a:gd name="T13" fmla="*/ 20 h 198"/>
                <a:gd name="T14" fmla="*/ 28 w 132"/>
                <a:gd name="T15" fmla="*/ 84 h 198"/>
                <a:gd name="T16" fmla="*/ 27 w 132"/>
                <a:gd name="T17" fmla="*/ 106 h 198"/>
                <a:gd name="T18" fmla="*/ 27 w 132"/>
                <a:gd name="T19" fmla="*/ 111 h 198"/>
                <a:gd name="T20" fmla="*/ 20 w 132"/>
                <a:gd name="T21" fmla="*/ 95 h 198"/>
                <a:gd name="T22" fmla="*/ 22 w 132"/>
                <a:gd name="T23" fmla="*/ 74 h 198"/>
                <a:gd name="T24" fmla="*/ 21 w 132"/>
                <a:gd name="T25" fmla="*/ 72 h 198"/>
                <a:gd name="T26" fmla="*/ 19 w 132"/>
                <a:gd name="T27" fmla="*/ 72 h 198"/>
                <a:gd name="T28" fmla="*/ 6 w 132"/>
                <a:gd name="T29" fmla="*/ 101 h 198"/>
                <a:gd name="T30" fmla="*/ 15 w 132"/>
                <a:gd name="T31" fmla="*/ 174 h 198"/>
                <a:gd name="T32" fmla="*/ 65 w 132"/>
                <a:gd name="T33" fmla="*/ 198 h 198"/>
                <a:gd name="T34" fmla="*/ 69 w 132"/>
                <a:gd name="T35" fmla="*/ 198 h 198"/>
                <a:gd name="T36" fmla="*/ 69 w 132"/>
                <a:gd name="T37" fmla="*/ 198 h 198"/>
                <a:gd name="T38" fmla="*/ 120 w 132"/>
                <a:gd name="T39" fmla="*/ 170 h 198"/>
                <a:gd name="T40" fmla="*/ 120 w 132"/>
                <a:gd name="T41" fmla="*/ 10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98">
                  <a:moveTo>
                    <a:pt x="120" y="101"/>
                  </a:moveTo>
                  <a:cubicBezTo>
                    <a:pt x="114" y="90"/>
                    <a:pt x="106" y="80"/>
                    <a:pt x="99" y="71"/>
                  </a:cubicBezTo>
                  <a:cubicBezTo>
                    <a:pt x="87" y="59"/>
                    <a:pt x="76" y="47"/>
                    <a:pt x="82" y="28"/>
                  </a:cubicBezTo>
                  <a:cubicBezTo>
                    <a:pt x="84" y="19"/>
                    <a:pt x="94" y="10"/>
                    <a:pt x="103" y="4"/>
                  </a:cubicBezTo>
                  <a:cubicBezTo>
                    <a:pt x="103" y="3"/>
                    <a:pt x="104" y="2"/>
                    <a:pt x="103" y="1"/>
                  </a:cubicBezTo>
                  <a:cubicBezTo>
                    <a:pt x="103" y="0"/>
                    <a:pt x="102" y="0"/>
                    <a:pt x="101" y="0"/>
                  </a:cubicBezTo>
                  <a:cubicBezTo>
                    <a:pt x="88" y="4"/>
                    <a:pt x="72" y="9"/>
                    <a:pt x="60" y="20"/>
                  </a:cubicBezTo>
                  <a:cubicBezTo>
                    <a:pt x="43" y="35"/>
                    <a:pt x="32" y="58"/>
                    <a:pt x="28" y="84"/>
                  </a:cubicBezTo>
                  <a:cubicBezTo>
                    <a:pt x="26" y="96"/>
                    <a:pt x="26" y="98"/>
                    <a:pt x="27" y="106"/>
                  </a:cubicBezTo>
                  <a:cubicBezTo>
                    <a:pt x="27" y="107"/>
                    <a:pt x="27" y="109"/>
                    <a:pt x="27" y="111"/>
                  </a:cubicBezTo>
                  <a:cubicBezTo>
                    <a:pt x="24" y="107"/>
                    <a:pt x="21" y="102"/>
                    <a:pt x="20" y="95"/>
                  </a:cubicBezTo>
                  <a:cubicBezTo>
                    <a:pt x="19" y="84"/>
                    <a:pt x="22" y="75"/>
                    <a:pt x="22" y="74"/>
                  </a:cubicBezTo>
                  <a:cubicBezTo>
                    <a:pt x="22" y="74"/>
                    <a:pt x="22" y="73"/>
                    <a:pt x="21" y="72"/>
                  </a:cubicBezTo>
                  <a:cubicBezTo>
                    <a:pt x="20" y="72"/>
                    <a:pt x="19" y="72"/>
                    <a:pt x="19" y="72"/>
                  </a:cubicBezTo>
                  <a:cubicBezTo>
                    <a:pt x="18" y="73"/>
                    <a:pt x="11" y="78"/>
                    <a:pt x="6" y="101"/>
                  </a:cubicBezTo>
                  <a:cubicBezTo>
                    <a:pt x="0" y="123"/>
                    <a:pt x="0" y="154"/>
                    <a:pt x="15" y="174"/>
                  </a:cubicBezTo>
                  <a:cubicBezTo>
                    <a:pt x="26" y="189"/>
                    <a:pt x="43" y="196"/>
                    <a:pt x="65" y="198"/>
                  </a:cubicBezTo>
                  <a:cubicBezTo>
                    <a:pt x="67" y="198"/>
                    <a:pt x="68" y="198"/>
                    <a:pt x="69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92" y="198"/>
                    <a:pt x="110" y="188"/>
                    <a:pt x="120" y="170"/>
                  </a:cubicBezTo>
                  <a:cubicBezTo>
                    <a:pt x="132" y="149"/>
                    <a:pt x="132" y="122"/>
                    <a:pt x="120" y="101"/>
                  </a:cubicBezTo>
                  <a:close/>
                </a:path>
              </a:pathLst>
            </a:custGeom>
            <a:ln>
              <a:solidFill>
                <a:schemeClr val="accent4"/>
              </a:solidFill>
            </a:ln>
            <a:ex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22"/>
            <p:cNvSpPr>
              <a:spLocks/>
            </p:cNvSpPr>
            <p:nvPr/>
          </p:nvSpPr>
          <p:spPr bwMode="auto">
            <a:xfrm>
              <a:off x="1476376" y="1398588"/>
              <a:ext cx="390525" cy="574675"/>
            </a:xfrm>
            <a:custGeom>
              <a:avLst/>
              <a:gdLst>
                <a:gd name="T0" fmla="*/ 68 w 104"/>
                <a:gd name="T1" fmla="*/ 53 h 153"/>
                <a:gd name="T2" fmla="*/ 51 w 104"/>
                <a:gd name="T3" fmla="*/ 38 h 153"/>
                <a:gd name="T4" fmla="*/ 53 w 104"/>
                <a:gd name="T5" fmla="*/ 5 h 153"/>
                <a:gd name="T6" fmla="*/ 54 w 104"/>
                <a:gd name="T7" fmla="*/ 1 h 153"/>
                <a:gd name="T8" fmla="*/ 52 w 104"/>
                <a:gd name="T9" fmla="*/ 0 h 153"/>
                <a:gd name="T10" fmla="*/ 50 w 104"/>
                <a:gd name="T11" fmla="*/ 1 h 153"/>
                <a:gd name="T12" fmla="*/ 24 w 104"/>
                <a:gd name="T13" fmla="*/ 34 h 153"/>
                <a:gd name="T14" fmla="*/ 32 w 104"/>
                <a:gd name="T15" fmla="*/ 63 h 153"/>
                <a:gd name="T16" fmla="*/ 39 w 104"/>
                <a:gd name="T17" fmla="*/ 74 h 153"/>
                <a:gd name="T18" fmla="*/ 33 w 104"/>
                <a:gd name="T19" fmla="*/ 78 h 153"/>
                <a:gd name="T20" fmla="*/ 28 w 104"/>
                <a:gd name="T21" fmla="*/ 76 h 153"/>
                <a:gd name="T22" fmla="*/ 18 w 104"/>
                <a:gd name="T23" fmla="*/ 49 h 153"/>
                <a:gd name="T24" fmla="*/ 17 w 104"/>
                <a:gd name="T25" fmla="*/ 47 h 153"/>
                <a:gd name="T26" fmla="*/ 14 w 104"/>
                <a:gd name="T27" fmla="*/ 48 h 153"/>
                <a:gd name="T28" fmla="*/ 12 w 104"/>
                <a:gd name="T29" fmla="*/ 81 h 153"/>
                <a:gd name="T30" fmla="*/ 13 w 104"/>
                <a:gd name="T31" fmla="*/ 84 h 153"/>
                <a:gd name="T32" fmla="*/ 20 w 104"/>
                <a:gd name="T33" fmla="*/ 98 h 153"/>
                <a:gd name="T34" fmla="*/ 21 w 104"/>
                <a:gd name="T35" fmla="*/ 100 h 153"/>
                <a:gd name="T36" fmla="*/ 22 w 104"/>
                <a:gd name="T37" fmla="*/ 108 h 153"/>
                <a:gd name="T38" fmla="*/ 13 w 104"/>
                <a:gd name="T39" fmla="*/ 107 h 153"/>
                <a:gd name="T40" fmla="*/ 8 w 104"/>
                <a:gd name="T41" fmla="*/ 80 h 153"/>
                <a:gd name="T42" fmla="*/ 6 w 104"/>
                <a:gd name="T43" fmla="*/ 78 h 153"/>
                <a:gd name="T44" fmla="*/ 4 w 104"/>
                <a:gd name="T45" fmla="*/ 80 h 153"/>
                <a:gd name="T46" fmla="*/ 2 w 104"/>
                <a:gd name="T47" fmla="*/ 109 h 153"/>
                <a:gd name="T48" fmla="*/ 50 w 104"/>
                <a:gd name="T49" fmla="*/ 153 h 153"/>
                <a:gd name="T50" fmla="*/ 52 w 104"/>
                <a:gd name="T51" fmla="*/ 153 h 153"/>
                <a:gd name="T52" fmla="*/ 101 w 104"/>
                <a:gd name="T53" fmla="*/ 111 h 153"/>
                <a:gd name="T54" fmla="*/ 68 w 104"/>
                <a:gd name="T55" fmla="*/ 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53">
                  <a:moveTo>
                    <a:pt x="68" y="53"/>
                  </a:moveTo>
                  <a:cubicBezTo>
                    <a:pt x="61" y="48"/>
                    <a:pt x="54" y="44"/>
                    <a:pt x="51" y="38"/>
                  </a:cubicBezTo>
                  <a:cubicBezTo>
                    <a:pt x="45" y="25"/>
                    <a:pt x="51" y="11"/>
                    <a:pt x="53" y="5"/>
                  </a:cubicBezTo>
                  <a:cubicBezTo>
                    <a:pt x="54" y="3"/>
                    <a:pt x="55" y="2"/>
                    <a:pt x="54" y="1"/>
                  </a:cubicBezTo>
                  <a:cubicBezTo>
                    <a:pt x="54" y="0"/>
                    <a:pt x="53" y="0"/>
                    <a:pt x="52" y="0"/>
                  </a:cubicBezTo>
                  <a:cubicBezTo>
                    <a:pt x="51" y="0"/>
                    <a:pt x="51" y="1"/>
                    <a:pt x="50" y="1"/>
                  </a:cubicBezTo>
                  <a:cubicBezTo>
                    <a:pt x="40" y="10"/>
                    <a:pt x="30" y="19"/>
                    <a:pt x="24" y="34"/>
                  </a:cubicBezTo>
                  <a:cubicBezTo>
                    <a:pt x="18" y="47"/>
                    <a:pt x="26" y="59"/>
                    <a:pt x="32" y="63"/>
                  </a:cubicBezTo>
                  <a:cubicBezTo>
                    <a:pt x="37" y="66"/>
                    <a:pt x="40" y="70"/>
                    <a:pt x="39" y="74"/>
                  </a:cubicBezTo>
                  <a:cubicBezTo>
                    <a:pt x="38" y="76"/>
                    <a:pt x="35" y="78"/>
                    <a:pt x="33" y="78"/>
                  </a:cubicBezTo>
                  <a:cubicBezTo>
                    <a:pt x="31" y="78"/>
                    <a:pt x="30" y="77"/>
                    <a:pt x="28" y="76"/>
                  </a:cubicBezTo>
                  <a:cubicBezTo>
                    <a:pt x="16" y="64"/>
                    <a:pt x="18" y="49"/>
                    <a:pt x="18" y="49"/>
                  </a:cubicBezTo>
                  <a:cubicBezTo>
                    <a:pt x="18" y="48"/>
                    <a:pt x="18" y="47"/>
                    <a:pt x="17" y="47"/>
                  </a:cubicBezTo>
                  <a:cubicBezTo>
                    <a:pt x="16" y="47"/>
                    <a:pt x="15" y="47"/>
                    <a:pt x="14" y="48"/>
                  </a:cubicBezTo>
                  <a:cubicBezTo>
                    <a:pt x="14" y="49"/>
                    <a:pt x="7" y="66"/>
                    <a:pt x="12" y="81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5" y="90"/>
                    <a:pt x="15" y="90"/>
                    <a:pt x="20" y="98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2" y="103"/>
                    <a:pt x="23" y="106"/>
                    <a:pt x="22" y="108"/>
                  </a:cubicBezTo>
                  <a:cubicBezTo>
                    <a:pt x="20" y="111"/>
                    <a:pt x="15" y="111"/>
                    <a:pt x="13" y="107"/>
                  </a:cubicBezTo>
                  <a:cubicBezTo>
                    <a:pt x="8" y="102"/>
                    <a:pt x="8" y="86"/>
                    <a:pt x="8" y="80"/>
                  </a:cubicBezTo>
                  <a:cubicBezTo>
                    <a:pt x="8" y="79"/>
                    <a:pt x="7" y="79"/>
                    <a:pt x="6" y="78"/>
                  </a:cubicBezTo>
                  <a:cubicBezTo>
                    <a:pt x="5" y="78"/>
                    <a:pt x="4" y="79"/>
                    <a:pt x="4" y="80"/>
                  </a:cubicBezTo>
                  <a:cubicBezTo>
                    <a:pt x="4" y="81"/>
                    <a:pt x="0" y="98"/>
                    <a:pt x="2" y="109"/>
                  </a:cubicBezTo>
                  <a:cubicBezTo>
                    <a:pt x="4" y="130"/>
                    <a:pt x="24" y="153"/>
                    <a:pt x="50" y="153"/>
                  </a:cubicBezTo>
                  <a:cubicBezTo>
                    <a:pt x="51" y="153"/>
                    <a:pt x="51" y="153"/>
                    <a:pt x="52" y="153"/>
                  </a:cubicBezTo>
                  <a:cubicBezTo>
                    <a:pt x="74" y="152"/>
                    <a:pt x="99" y="138"/>
                    <a:pt x="101" y="111"/>
                  </a:cubicBezTo>
                  <a:cubicBezTo>
                    <a:pt x="104" y="74"/>
                    <a:pt x="84" y="62"/>
                    <a:pt x="68" y="53"/>
                  </a:cubicBezTo>
                  <a:close/>
                </a:path>
              </a:pathLst>
            </a:custGeom>
            <a:ln>
              <a:solidFill>
                <a:schemeClr val="accent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24"/>
            <p:cNvSpPr>
              <a:spLocks/>
            </p:cNvSpPr>
            <p:nvPr/>
          </p:nvSpPr>
          <p:spPr bwMode="auto">
            <a:xfrm>
              <a:off x="1581151" y="1676401"/>
              <a:ext cx="203200" cy="258763"/>
            </a:xfrm>
            <a:custGeom>
              <a:avLst/>
              <a:gdLst>
                <a:gd name="T0" fmla="*/ 51 w 54"/>
                <a:gd name="T1" fmla="*/ 37 h 69"/>
                <a:gd name="T2" fmla="*/ 34 w 54"/>
                <a:gd name="T3" fmla="*/ 22 h 69"/>
                <a:gd name="T4" fmla="*/ 32 w 54"/>
                <a:gd name="T5" fmla="*/ 22 h 69"/>
                <a:gd name="T6" fmla="*/ 32 w 54"/>
                <a:gd name="T7" fmla="*/ 24 h 69"/>
                <a:gd name="T8" fmla="*/ 30 w 54"/>
                <a:gd name="T9" fmla="*/ 34 h 69"/>
                <a:gd name="T10" fmla="*/ 25 w 54"/>
                <a:gd name="T11" fmla="*/ 36 h 69"/>
                <a:gd name="T12" fmla="*/ 21 w 54"/>
                <a:gd name="T13" fmla="*/ 33 h 69"/>
                <a:gd name="T14" fmla="*/ 22 w 54"/>
                <a:gd name="T15" fmla="*/ 18 h 69"/>
                <a:gd name="T16" fmla="*/ 30 w 54"/>
                <a:gd name="T17" fmla="*/ 4 h 69"/>
                <a:gd name="T18" fmla="*/ 30 w 54"/>
                <a:gd name="T19" fmla="*/ 1 h 69"/>
                <a:gd name="T20" fmla="*/ 27 w 54"/>
                <a:gd name="T21" fmla="*/ 1 h 69"/>
                <a:gd name="T22" fmla="*/ 10 w 54"/>
                <a:gd name="T23" fmla="*/ 23 h 69"/>
                <a:gd name="T24" fmla="*/ 4 w 54"/>
                <a:gd name="T25" fmla="*/ 55 h 69"/>
                <a:gd name="T26" fmla="*/ 27 w 54"/>
                <a:gd name="T27" fmla="*/ 69 h 69"/>
                <a:gd name="T28" fmla="*/ 29 w 54"/>
                <a:gd name="T29" fmla="*/ 69 h 69"/>
                <a:gd name="T30" fmla="*/ 50 w 54"/>
                <a:gd name="T31" fmla="*/ 58 h 69"/>
                <a:gd name="T32" fmla="*/ 51 w 54"/>
                <a:gd name="T33" fmla="*/ 3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69">
                  <a:moveTo>
                    <a:pt x="51" y="37"/>
                  </a:moveTo>
                  <a:cubicBezTo>
                    <a:pt x="47" y="28"/>
                    <a:pt x="35" y="22"/>
                    <a:pt x="34" y="22"/>
                  </a:cubicBezTo>
                  <a:cubicBezTo>
                    <a:pt x="34" y="21"/>
                    <a:pt x="33" y="21"/>
                    <a:pt x="32" y="22"/>
                  </a:cubicBezTo>
                  <a:cubicBezTo>
                    <a:pt x="32" y="22"/>
                    <a:pt x="31" y="23"/>
                    <a:pt x="32" y="24"/>
                  </a:cubicBezTo>
                  <a:cubicBezTo>
                    <a:pt x="32" y="26"/>
                    <a:pt x="32" y="32"/>
                    <a:pt x="30" y="34"/>
                  </a:cubicBezTo>
                  <a:cubicBezTo>
                    <a:pt x="29" y="36"/>
                    <a:pt x="27" y="36"/>
                    <a:pt x="25" y="36"/>
                  </a:cubicBezTo>
                  <a:cubicBezTo>
                    <a:pt x="24" y="36"/>
                    <a:pt x="22" y="35"/>
                    <a:pt x="21" y="33"/>
                  </a:cubicBezTo>
                  <a:cubicBezTo>
                    <a:pt x="19" y="29"/>
                    <a:pt x="20" y="22"/>
                    <a:pt x="22" y="18"/>
                  </a:cubicBezTo>
                  <a:cubicBezTo>
                    <a:pt x="26" y="10"/>
                    <a:pt x="30" y="4"/>
                    <a:pt x="30" y="4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8" y="0"/>
                    <a:pt x="27" y="1"/>
                  </a:cubicBezTo>
                  <a:cubicBezTo>
                    <a:pt x="27" y="1"/>
                    <a:pt x="23" y="4"/>
                    <a:pt x="10" y="23"/>
                  </a:cubicBezTo>
                  <a:cubicBezTo>
                    <a:pt x="2" y="34"/>
                    <a:pt x="0" y="46"/>
                    <a:pt x="4" y="55"/>
                  </a:cubicBezTo>
                  <a:cubicBezTo>
                    <a:pt x="8" y="63"/>
                    <a:pt x="16" y="68"/>
                    <a:pt x="27" y="69"/>
                  </a:cubicBezTo>
                  <a:cubicBezTo>
                    <a:pt x="28" y="69"/>
                    <a:pt x="28" y="69"/>
                    <a:pt x="29" y="69"/>
                  </a:cubicBezTo>
                  <a:cubicBezTo>
                    <a:pt x="38" y="69"/>
                    <a:pt x="46" y="65"/>
                    <a:pt x="50" y="58"/>
                  </a:cubicBezTo>
                  <a:cubicBezTo>
                    <a:pt x="54" y="51"/>
                    <a:pt x="54" y="43"/>
                    <a:pt x="51" y="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2" name="flame 3"/>
          <p:cNvGrpSpPr/>
          <p:nvPr/>
        </p:nvGrpSpPr>
        <p:grpSpPr>
          <a:xfrm>
            <a:off x="8275212" y="3883374"/>
            <a:ext cx="1473167" cy="2440168"/>
            <a:chOff x="2455863" y="931863"/>
            <a:chExt cx="619125" cy="1025525"/>
          </a:xfrm>
        </p:grpSpPr>
        <p:sp>
          <p:nvSpPr>
            <p:cNvPr id="79" name="Freeform 16"/>
            <p:cNvSpPr>
              <a:spLocks noEditPoints="1"/>
            </p:cNvSpPr>
            <p:nvPr/>
          </p:nvSpPr>
          <p:spPr bwMode="auto">
            <a:xfrm>
              <a:off x="2455863" y="1030288"/>
              <a:ext cx="619125" cy="927100"/>
            </a:xfrm>
            <a:custGeom>
              <a:avLst/>
              <a:gdLst>
                <a:gd name="T0" fmla="*/ 147 w 165"/>
                <a:gd name="T1" fmla="*/ 125 h 247"/>
                <a:gd name="T2" fmla="*/ 119 w 165"/>
                <a:gd name="T3" fmla="*/ 89 h 247"/>
                <a:gd name="T4" fmla="*/ 95 w 165"/>
                <a:gd name="T5" fmla="*/ 36 h 247"/>
                <a:gd name="T6" fmla="*/ 120 w 165"/>
                <a:gd name="T7" fmla="*/ 4 h 247"/>
                <a:gd name="T8" fmla="*/ 120 w 165"/>
                <a:gd name="T9" fmla="*/ 1 h 247"/>
                <a:gd name="T10" fmla="*/ 118 w 165"/>
                <a:gd name="T11" fmla="*/ 0 h 247"/>
                <a:gd name="T12" fmla="*/ 69 w 165"/>
                <a:gd name="T13" fmla="*/ 27 h 247"/>
                <a:gd name="T14" fmla="*/ 33 w 165"/>
                <a:gd name="T15" fmla="*/ 109 h 247"/>
                <a:gd name="T16" fmla="*/ 32 w 165"/>
                <a:gd name="T17" fmla="*/ 136 h 247"/>
                <a:gd name="T18" fmla="*/ 32 w 165"/>
                <a:gd name="T19" fmla="*/ 143 h 247"/>
                <a:gd name="T20" fmla="*/ 23 w 165"/>
                <a:gd name="T21" fmla="*/ 123 h 247"/>
                <a:gd name="T22" fmla="*/ 23 w 165"/>
                <a:gd name="T23" fmla="*/ 97 h 247"/>
                <a:gd name="T24" fmla="*/ 22 w 165"/>
                <a:gd name="T25" fmla="*/ 95 h 247"/>
                <a:gd name="T26" fmla="*/ 20 w 165"/>
                <a:gd name="T27" fmla="*/ 95 h 247"/>
                <a:gd name="T28" fmla="*/ 6 w 165"/>
                <a:gd name="T29" fmla="*/ 131 h 247"/>
                <a:gd name="T30" fmla="*/ 22 w 165"/>
                <a:gd name="T31" fmla="*/ 221 h 247"/>
                <a:gd name="T32" fmla="*/ 85 w 165"/>
                <a:gd name="T33" fmla="*/ 247 h 247"/>
                <a:gd name="T34" fmla="*/ 86 w 165"/>
                <a:gd name="T35" fmla="*/ 247 h 247"/>
                <a:gd name="T36" fmla="*/ 86 w 165"/>
                <a:gd name="T37" fmla="*/ 247 h 247"/>
                <a:gd name="T38" fmla="*/ 150 w 165"/>
                <a:gd name="T39" fmla="*/ 211 h 247"/>
                <a:gd name="T40" fmla="*/ 147 w 165"/>
                <a:gd name="T41" fmla="*/ 125 h 247"/>
                <a:gd name="T42" fmla="*/ 86 w 165"/>
                <a:gd name="T43" fmla="*/ 245 h 247"/>
                <a:gd name="T44" fmla="*/ 86 w 165"/>
                <a:gd name="T45" fmla="*/ 245 h 247"/>
                <a:gd name="T46" fmla="*/ 86 w 165"/>
                <a:gd name="T47" fmla="*/ 24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5" h="247">
                  <a:moveTo>
                    <a:pt x="147" y="125"/>
                  </a:moveTo>
                  <a:cubicBezTo>
                    <a:pt x="139" y="111"/>
                    <a:pt x="129" y="99"/>
                    <a:pt x="119" y="89"/>
                  </a:cubicBezTo>
                  <a:cubicBezTo>
                    <a:pt x="104" y="74"/>
                    <a:pt x="89" y="60"/>
                    <a:pt x="95" y="36"/>
                  </a:cubicBezTo>
                  <a:cubicBezTo>
                    <a:pt x="98" y="24"/>
                    <a:pt x="110" y="13"/>
                    <a:pt x="120" y="4"/>
                  </a:cubicBezTo>
                  <a:cubicBezTo>
                    <a:pt x="120" y="3"/>
                    <a:pt x="121" y="2"/>
                    <a:pt x="120" y="1"/>
                  </a:cubicBezTo>
                  <a:cubicBezTo>
                    <a:pt x="120" y="1"/>
                    <a:pt x="119" y="0"/>
                    <a:pt x="118" y="0"/>
                  </a:cubicBezTo>
                  <a:cubicBezTo>
                    <a:pt x="102" y="6"/>
                    <a:pt x="83" y="13"/>
                    <a:pt x="69" y="27"/>
                  </a:cubicBezTo>
                  <a:cubicBezTo>
                    <a:pt x="48" y="47"/>
                    <a:pt x="36" y="76"/>
                    <a:pt x="33" y="109"/>
                  </a:cubicBezTo>
                  <a:cubicBezTo>
                    <a:pt x="31" y="124"/>
                    <a:pt x="32" y="126"/>
                    <a:pt x="32" y="136"/>
                  </a:cubicBezTo>
                  <a:cubicBezTo>
                    <a:pt x="32" y="138"/>
                    <a:pt x="32" y="140"/>
                    <a:pt x="32" y="143"/>
                  </a:cubicBezTo>
                  <a:cubicBezTo>
                    <a:pt x="29" y="139"/>
                    <a:pt x="25" y="132"/>
                    <a:pt x="23" y="123"/>
                  </a:cubicBezTo>
                  <a:cubicBezTo>
                    <a:pt x="20" y="110"/>
                    <a:pt x="23" y="97"/>
                    <a:pt x="23" y="97"/>
                  </a:cubicBezTo>
                  <a:cubicBezTo>
                    <a:pt x="23" y="96"/>
                    <a:pt x="23" y="95"/>
                    <a:pt x="22" y="95"/>
                  </a:cubicBezTo>
                  <a:cubicBezTo>
                    <a:pt x="22" y="94"/>
                    <a:pt x="21" y="94"/>
                    <a:pt x="20" y="95"/>
                  </a:cubicBezTo>
                  <a:cubicBezTo>
                    <a:pt x="20" y="95"/>
                    <a:pt x="11" y="102"/>
                    <a:pt x="6" y="131"/>
                  </a:cubicBezTo>
                  <a:cubicBezTo>
                    <a:pt x="0" y="158"/>
                    <a:pt x="2" y="197"/>
                    <a:pt x="22" y="221"/>
                  </a:cubicBezTo>
                  <a:cubicBezTo>
                    <a:pt x="36" y="238"/>
                    <a:pt x="57" y="247"/>
                    <a:pt x="85" y="247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115" y="247"/>
                    <a:pt x="138" y="234"/>
                    <a:pt x="150" y="211"/>
                  </a:cubicBezTo>
                  <a:cubicBezTo>
                    <a:pt x="165" y="185"/>
                    <a:pt x="164" y="150"/>
                    <a:pt x="147" y="125"/>
                  </a:cubicBezTo>
                  <a:close/>
                  <a:moveTo>
                    <a:pt x="86" y="245"/>
                  </a:moveTo>
                  <a:cubicBezTo>
                    <a:pt x="86" y="245"/>
                    <a:pt x="86" y="245"/>
                    <a:pt x="86" y="245"/>
                  </a:cubicBezTo>
                  <a:cubicBezTo>
                    <a:pt x="86" y="245"/>
                    <a:pt x="86" y="245"/>
                    <a:pt x="86" y="245"/>
                  </a:cubicBezTo>
                  <a:close/>
                </a:path>
              </a:pathLst>
            </a:custGeom>
            <a:ln>
              <a:solidFill>
                <a:schemeClr val="accent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25"/>
            <p:cNvSpPr>
              <a:spLocks/>
            </p:cNvSpPr>
            <p:nvPr/>
          </p:nvSpPr>
          <p:spPr bwMode="auto">
            <a:xfrm>
              <a:off x="2486026" y="931863"/>
              <a:ext cx="558800" cy="1025525"/>
            </a:xfrm>
            <a:custGeom>
              <a:avLst/>
              <a:gdLst>
                <a:gd name="T0" fmla="*/ 123 w 149"/>
                <a:gd name="T1" fmla="*/ 156 h 273"/>
                <a:gd name="T2" fmla="*/ 107 w 149"/>
                <a:gd name="T3" fmla="*/ 133 h 273"/>
                <a:gd name="T4" fmla="*/ 109 w 149"/>
                <a:gd name="T5" fmla="*/ 102 h 273"/>
                <a:gd name="T6" fmla="*/ 110 w 149"/>
                <a:gd name="T7" fmla="*/ 83 h 273"/>
                <a:gd name="T8" fmla="*/ 98 w 149"/>
                <a:gd name="T9" fmla="*/ 62 h 273"/>
                <a:gd name="T10" fmla="*/ 96 w 149"/>
                <a:gd name="T11" fmla="*/ 62 h 273"/>
                <a:gd name="T12" fmla="*/ 95 w 149"/>
                <a:gd name="T13" fmla="*/ 64 h 273"/>
                <a:gd name="T14" fmla="*/ 86 w 149"/>
                <a:gd name="T15" fmla="*/ 99 h 273"/>
                <a:gd name="T16" fmla="*/ 87 w 149"/>
                <a:gd name="T17" fmla="*/ 94 h 273"/>
                <a:gd name="T18" fmla="*/ 88 w 149"/>
                <a:gd name="T19" fmla="*/ 63 h 273"/>
                <a:gd name="T20" fmla="*/ 76 w 149"/>
                <a:gd name="T21" fmla="*/ 51 h 273"/>
                <a:gd name="T22" fmla="*/ 65 w 149"/>
                <a:gd name="T23" fmla="*/ 39 h 273"/>
                <a:gd name="T24" fmla="*/ 74 w 149"/>
                <a:gd name="T25" fmla="*/ 3 h 273"/>
                <a:gd name="T26" fmla="*/ 74 w 149"/>
                <a:gd name="T27" fmla="*/ 1 h 273"/>
                <a:gd name="T28" fmla="*/ 71 w 149"/>
                <a:gd name="T29" fmla="*/ 0 h 273"/>
                <a:gd name="T30" fmla="*/ 48 w 149"/>
                <a:gd name="T31" fmla="*/ 52 h 273"/>
                <a:gd name="T32" fmla="*/ 52 w 149"/>
                <a:gd name="T33" fmla="*/ 67 h 273"/>
                <a:gd name="T34" fmla="*/ 48 w 149"/>
                <a:gd name="T35" fmla="*/ 120 h 273"/>
                <a:gd name="T36" fmla="*/ 46 w 149"/>
                <a:gd name="T37" fmla="*/ 123 h 273"/>
                <a:gd name="T38" fmla="*/ 10 w 149"/>
                <a:gd name="T39" fmla="*/ 218 h 273"/>
                <a:gd name="T40" fmla="*/ 79 w 149"/>
                <a:gd name="T41" fmla="*/ 273 h 273"/>
                <a:gd name="T42" fmla="*/ 82 w 149"/>
                <a:gd name="T43" fmla="*/ 273 h 273"/>
                <a:gd name="T44" fmla="*/ 147 w 149"/>
                <a:gd name="T45" fmla="*/ 203 h 273"/>
                <a:gd name="T46" fmla="*/ 123 w 149"/>
                <a:gd name="T47" fmla="*/ 15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9" h="273">
                  <a:moveTo>
                    <a:pt x="123" y="156"/>
                  </a:moveTo>
                  <a:cubicBezTo>
                    <a:pt x="115" y="149"/>
                    <a:pt x="108" y="143"/>
                    <a:pt x="107" y="133"/>
                  </a:cubicBezTo>
                  <a:cubicBezTo>
                    <a:pt x="106" y="120"/>
                    <a:pt x="108" y="110"/>
                    <a:pt x="109" y="102"/>
                  </a:cubicBezTo>
                  <a:cubicBezTo>
                    <a:pt x="110" y="95"/>
                    <a:pt x="111" y="89"/>
                    <a:pt x="110" y="83"/>
                  </a:cubicBezTo>
                  <a:cubicBezTo>
                    <a:pt x="107" y="72"/>
                    <a:pt x="99" y="63"/>
                    <a:pt x="98" y="62"/>
                  </a:cubicBezTo>
                  <a:cubicBezTo>
                    <a:pt x="98" y="62"/>
                    <a:pt x="96" y="61"/>
                    <a:pt x="96" y="62"/>
                  </a:cubicBezTo>
                  <a:cubicBezTo>
                    <a:pt x="95" y="62"/>
                    <a:pt x="94" y="64"/>
                    <a:pt x="95" y="64"/>
                  </a:cubicBezTo>
                  <a:cubicBezTo>
                    <a:pt x="95" y="66"/>
                    <a:pt x="104" y="90"/>
                    <a:pt x="86" y="99"/>
                  </a:cubicBezTo>
                  <a:cubicBezTo>
                    <a:pt x="86" y="98"/>
                    <a:pt x="87" y="96"/>
                    <a:pt x="87" y="94"/>
                  </a:cubicBezTo>
                  <a:cubicBezTo>
                    <a:pt x="90" y="86"/>
                    <a:pt x="94" y="72"/>
                    <a:pt x="88" y="63"/>
                  </a:cubicBezTo>
                  <a:cubicBezTo>
                    <a:pt x="84" y="56"/>
                    <a:pt x="80" y="54"/>
                    <a:pt x="76" y="51"/>
                  </a:cubicBezTo>
                  <a:cubicBezTo>
                    <a:pt x="72" y="48"/>
                    <a:pt x="68" y="46"/>
                    <a:pt x="65" y="39"/>
                  </a:cubicBezTo>
                  <a:cubicBezTo>
                    <a:pt x="60" y="24"/>
                    <a:pt x="74" y="4"/>
                    <a:pt x="74" y="3"/>
                  </a:cubicBezTo>
                  <a:cubicBezTo>
                    <a:pt x="75" y="3"/>
                    <a:pt x="74" y="1"/>
                    <a:pt x="74" y="1"/>
                  </a:cubicBezTo>
                  <a:cubicBezTo>
                    <a:pt x="73" y="0"/>
                    <a:pt x="72" y="0"/>
                    <a:pt x="71" y="0"/>
                  </a:cubicBezTo>
                  <a:cubicBezTo>
                    <a:pt x="71" y="1"/>
                    <a:pt x="42" y="19"/>
                    <a:pt x="48" y="52"/>
                  </a:cubicBezTo>
                  <a:cubicBezTo>
                    <a:pt x="49" y="57"/>
                    <a:pt x="51" y="62"/>
                    <a:pt x="52" y="67"/>
                  </a:cubicBezTo>
                  <a:cubicBezTo>
                    <a:pt x="57" y="89"/>
                    <a:pt x="60" y="104"/>
                    <a:pt x="48" y="120"/>
                  </a:cubicBezTo>
                  <a:cubicBezTo>
                    <a:pt x="47" y="121"/>
                    <a:pt x="47" y="122"/>
                    <a:pt x="46" y="123"/>
                  </a:cubicBezTo>
                  <a:cubicBezTo>
                    <a:pt x="33" y="139"/>
                    <a:pt x="0" y="182"/>
                    <a:pt x="10" y="218"/>
                  </a:cubicBezTo>
                  <a:cubicBezTo>
                    <a:pt x="20" y="259"/>
                    <a:pt x="52" y="273"/>
                    <a:pt x="79" y="273"/>
                  </a:cubicBezTo>
                  <a:cubicBezTo>
                    <a:pt x="80" y="273"/>
                    <a:pt x="81" y="273"/>
                    <a:pt x="82" y="273"/>
                  </a:cubicBezTo>
                  <a:cubicBezTo>
                    <a:pt x="112" y="272"/>
                    <a:pt x="145" y="246"/>
                    <a:pt x="147" y="203"/>
                  </a:cubicBezTo>
                  <a:cubicBezTo>
                    <a:pt x="149" y="177"/>
                    <a:pt x="135" y="166"/>
                    <a:pt x="123" y="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26"/>
            <p:cNvSpPr>
              <a:spLocks/>
            </p:cNvSpPr>
            <p:nvPr/>
          </p:nvSpPr>
          <p:spPr bwMode="auto">
            <a:xfrm>
              <a:off x="2568576" y="1385888"/>
              <a:ext cx="390525" cy="571500"/>
            </a:xfrm>
            <a:custGeom>
              <a:avLst/>
              <a:gdLst>
                <a:gd name="T0" fmla="*/ 69 w 104"/>
                <a:gd name="T1" fmla="*/ 52 h 152"/>
                <a:gd name="T2" fmla="*/ 52 w 104"/>
                <a:gd name="T3" fmla="*/ 37 h 152"/>
                <a:gd name="T4" fmla="*/ 54 w 104"/>
                <a:gd name="T5" fmla="*/ 5 h 152"/>
                <a:gd name="T6" fmla="*/ 54 w 104"/>
                <a:gd name="T7" fmla="*/ 0 h 152"/>
                <a:gd name="T8" fmla="*/ 53 w 104"/>
                <a:gd name="T9" fmla="*/ 0 h 152"/>
                <a:gd name="T10" fmla="*/ 50 w 104"/>
                <a:gd name="T11" fmla="*/ 1 h 152"/>
                <a:gd name="T12" fmla="*/ 25 w 104"/>
                <a:gd name="T13" fmla="*/ 33 h 152"/>
                <a:gd name="T14" fmla="*/ 33 w 104"/>
                <a:gd name="T15" fmla="*/ 63 h 152"/>
                <a:gd name="T16" fmla="*/ 39 w 104"/>
                <a:gd name="T17" fmla="*/ 73 h 152"/>
                <a:gd name="T18" fmla="*/ 33 w 104"/>
                <a:gd name="T19" fmla="*/ 78 h 152"/>
                <a:gd name="T20" fmla="*/ 29 w 104"/>
                <a:gd name="T21" fmla="*/ 75 h 152"/>
                <a:gd name="T22" fmla="*/ 19 w 104"/>
                <a:gd name="T23" fmla="*/ 49 h 152"/>
                <a:gd name="T24" fmla="*/ 17 w 104"/>
                <a:gd name="T25" fmla="*/ 46 h 152"/>
                <a:gd name="T26" fmla="*/ 15 w 104"/>
                <a:gd name="T27" fmla="*/ 48 h 152"/>
                <a:gd name="T28" fmla="*/ 13 w 104"/>
                <a:gd name="T29" fmla="*/ 81 h 152"/>
                <a:gd name="T30" fmla="*/ 14 w 104"/>
                <a:gd name="T31" fmla="*/ 84 h 152"/>
                <a:gd name="T32" fmla="*/ 20 w 104"/>
                <a:gd name="T33" fmla="*/ 98 h 152"/>
                <a:gd name="T34" fmla="*/ 21 w 104"/>
                <a:gd name="T35" fmla="*/ 99 h 152"/>
                <a:gd name="T36" fmla="*/ 22 w 104"/>
                <a:gd name="T37" fmla="*/ 107 h 152"/>
                <a:gd name="T38" fmla="*/ 13 w 104"/>
                <a:gd name="T39" fmla="*/ 107 h 152"/>
                <a:gd name="T40" fmla="*/ 8 w 104"/>
                <a:gd name="T41" fmla="*/ 80 h 152"/>
                <a:gd name="T42" fmla="*/ 6 w 104"/>
                <a:gd name="T43" fmla="*/ 78 h 152"/>
                <a:gd name="T44" fmla="*/ 4 w 104"/>
                <a:gd name="T45" fmla="*/ 79 h 152"/>
                <a:gd name="T46" fmla="*/ 2 w 104"/>
                <a:gd name="T47" fmla="*/ 109 h 152"/>
                <a:gd name="T48" fmla="*/ 50 w 104"/>
                <a:gd name="T49" fmla="*/ 152 h 152"/>
                <a:gd name="T50" fmla="*/ 52 w 104"/>
                <a:gd name="T51" fmla="*/ 152 h 152"/>
                <a:gd name="T52" fmla="*/ 101 w 104"/>
                <a:gd name="T53" fmla="*/ 111 h 152"/>
                <a:gd name="T54" fmla="*/ 69 w 104"/>
                <a:gd name="T55" fmla="*/ 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52">
                  <a:moveTo>
                    <a:pt x="69" y="52"/>
                  </a:moveTo>
                  <a:cubicBezTo>
                    <a:pt x="61" y="47"/>
                    <a:pt x="55" y="43"/>
                    <a:pt x="52" y="37"/>
                  </a:cubicBezTo>
                  <a:cubicBezTo>
                    <a:pt x="45" y="25"/>
                    <a:pt x="51" y="11"/>
                    <a:pt x="54" y="5"/>
                  </a:cubicBezTo>
                  <a:cubicBezTo>
                    <a:pt x="55" y="2"/>
                    <a:pt x="55" y="2"/>
                    <a:pt x="54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0"/>
                    <a:pt x="51" y="0"/>
                    <a:pt x="50" y="1"/>
                  </a:cubicBezTo>
                  <a:cubicBezTo>
                    <a:pt x="40" y="10"/>
                    <a:pt x="31" y="18"/>
                    <a:pt x="25" y="33"/>
                  </a:cubicBezTo>
                  <a:cubicBezTo>
                    <a:pt x="19" y="47"/>
                    <a:pt x="26" y="59"/>
                    <a:pt x="33" y="63"/>
                  </a:cubicBezTo>
                  <a:cubicBezTo>
                    <a:pt x="38" y="66"/>
                    <a:pt x="40" y="70"/>
                    <a:pt x="39" y="73"/>
                  </a:cubicBezTo>
                  <a:cubicBezTo>
                    <a:pt x="38" y="76"/>
                    <a:pt x="36" y="78"/>
                    <a:pt x="33" y="78"/>
                  </a:cubicBezTo>
                  <a:cubicBezTo>
                    <a:pt x="32" y="78"/>
                    <a:pt x="30" y="77"/>
                    <a:pt x="29" y="75"/>
                  </a:cubicBezTo>
                  <a:cubicBezTo>
                    <a:pt x="17" y="63"/>
                    <a:pt x="19" y="49"/>
                    <a:pt x="19" y="49"/>
                  </a:cubicBezTo>
                  <a:cubicBezTo>
                    <a:pt x="19" y="48"/>
                    <a:pt x="18" y="47"/>
                    <a:pt x="17" y="46"/>
                  </a:cubicBezTo>
                  <a:cubicBezTo>
                    <a:pt x="16" y="46"/>
                    <a:pt x="15" y="47"/>
                    <a:pt x="15" y="48"/>
                  </a:cubicBezTo>
                  <a:cubicBezTo>
                    <a:pt x="14" y="48"/>
                    <a:pt x="8" y="65"/>
                    <a:pt x="13" y="81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6" y="90"/>
                    <a:pt x="16" y="90"/>
                    <a:pt x="20" y="98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3" y="103"/>
                    <a:pt x="23" y="105"/>
                    <a:pt x="22" y="107"/>
                  </a:cubicBezTo>
                  <a:cubicBezTo>
                    <a:pt x="20" y="110"/>
                    <a:pt x="16" y="110"/>
                    <a:pt x="13" y="107"/>
                  </a:cubicBezTo>
                  <a:cubicBezTo>
                    <a:pt x="9" y="101"/>
                    <a:pt x="8" y="85"/>
                    <a:pt x="8" y="80"/>
                  </a:cubicBezTo>
                  <a:cubicBezTo>
                    <a:pt x="8" y="79"/>
                    <a:pt x="7" y="78"/>
                    <a:pt x="6" y="78"/>
                  </a:cubicBezTo>
                  <a:cubicBezTo>
                    <a:pt x="5" y="78"/>
                    <a:pt x="4" y="78"/>
                    <a:pt x="4" y="79"/>
                  </a:cubicBezTo>
                  <a:cubicBezTo>
                    <a:pt x="4" y="80"/>
                    <a:pt x="0" y="97"/>
                    <a:pt x="2" y="109"/>
                  </a:cubicBezTo>
                  <a:cubicBezTo>
                    <a:pt x="5" y="130"/>
                    <a:pt x="24" y="152"/>
                    <a:pt x="50" y="152"/>
                  </a:cubicBezTo>
                  <a:cubicBezTo>
                    <a:pt x="51" y="152"/>
                    <a:pt x="52" y="152"/>
                    <a:pt x="52" y="152"/>
                  </a:cubicBezTo>
                  <a:cubicBezTo>
                    <a:pt x="75" y="151"/>
                    <a:pt x="99" y="138"/>
                    <a:pt x="101" y="111"/>
                  </a:cubicBezTo>
                  <a:cubicBezTo>
                    <a:pt x="104" y="74"/>
                    <a:pt x="85" y="62"/>
                    <a:pt x="69" y="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4" name="flame 2"/>
          <p:cNvGrpSpPr/>
          <p:nvPr/>
        </p:nvGrpSpPr>
        <p:grpSpPr>
          <a:xfrm flipH="1">
            <a:off x="5620015" y="3543492"/>
            <a:ext cx="1750992" cy="2636985"/>
            <a:chOff x="1336676" y="976313"/>
            <a:chExt cx="661988" cy="996951"/>
          </a:xfrm>
        </p:grpSpPr>
        <p:sp>
          <p:nvSpPr>
            <p:cNvPr id="75" name="Freeform 17"/>
            <p:cNvSpPr>
              <a:spLocks noEditPoints="1"/>
            </p:cNvSpPr>
            <p:nvPr/>
          </p:nvSpPr>
          <p:spPr bwMode="auto">
            <a:xfrm>
              <a:off x="1336676" y="976313"/>
              <a:ext cx="661988" cy="996950"/>
            </a:xfrm>
            <a:custGeom>
              <a:avLst/>
              <a:gdLst>
                <a:gd name="T0" fmla="*/ 170 w 176"/>
                <a:gd name="T1" fmla="*/ 140 h 265"/>
                <a:gd name="T2" fmla="*/ 155 w 176"/>
                <a:gd name="T3" fmla="*/ 102 h 265"/>
                <a:gd name="T4" fmla="*/ 153 w 176"/>
                <a:gd name="T5" fmla="*/ 102 h 265"/>
                <a:gd name="T6" fmla="*/ 152 w 176"/>
                <a:gd name="T7" fmla="*/ 104 h 265"/>
                <a:gd name="T8" fmla="*/ 152 w 176"/>
                <a:gd name="T9" fmla="*/ 132 h 265"/>
                <a:gd name="T10" fmla="*/ 142 w 176"/>
                <a:gd name="T11" fmla="*/ 154 h 265"/>
                <a:gd name="T12" fmla="*/ 142 w 176"/>
                <a:gd name="T13" fmla="*/ 146 h 265"/>
                <a:gd name="T14" fmla="*/ 141 w 176"/>
                <a:gd name="T15" fmla="*/ 117 h 265"/>
                <a:gd name="T16" fmla="*/ 103 w 176"/>
                <a:gd name="T17" fmla="*/ 29 h 265"/>
                <a:gd name="T18" fmla="*/ 50 w 176"/>
                <a:gd name="T19" fmla="*/ 0 h 265"/>
                <a:gd name="T20" fmla="*/ 48 w 176"/>
                <a:gd name="T21" fmla="*/ 1 h 265"/>
                <a:gd name="T22" fmla="*/ 48 w 176"/>
                <a:gd name="T23" fmla="*/ 4 h 265"/>
                <a:gd name="T24" fmla="*/ 75 w 176"/>
                <a:gd name="T25" fmla="*/ 38 h 265"/>
                <a:gd name="T26" fmla="*/ 49 w 176"/>
                <a:gd name="T27" fmla="*/ 96 h 265"/>
                <a:gd name="T28" fmla="*/ 19 w 176"/>
                <a:gd name="T29" fmla="*/ 133 h 265"/>
                <a:gd name="T30" fmla="*/ 15 w 176"/>
                <a:gd name="T31" fmla="*/ 226 h 265"/>
                <a:gd name="T32" fmla="*/ 85 w 176"/>
                <a:gd name="T33" fmla="*/ 265 h 265"/>
                <a:gd name="T34" fmla="*/ 85 w 176"/>
                <a:gd name="T35" fmla="*/ 265 h 265"/>
                <a:gd name="T36" fmla="*/ 153 w 176"/>
                <a:gd name="T37" fmla="*/ 237 h 265"/>
                <a:gd name="T38" fmla="*/ 170 w 176"/>
                <a:gd name="T39" fmla="*/ 140 h 265"/>
                <a:gd name="T40" fmla="*/ 85 w 176"/>
                <a:gd name="T41" fmla="*/ 263 h 265"/>
                <a:gd name="T42" fmla="*/ 85 w 176"/>
                <a:gd name="T43" fmla="*/ 263 h 265"/>
                <a:gd name="T44" fmla="*/ 85 w 176"/>
                <a:gd name="T45" fmla="*/ 26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265">
                  <a:moveTo>
                    <a:pt x="170" y="140"/>
                  </a:moveTo>
                  <a:cubicBezTo>
                    <a:pt x="164" y="109"/>
                    <a:pt x="155" y="102"/>
                    <a:pt x="155" y="102"/>
                  </a:cubicBezTo>
                  <a:cubicBezTo>
                    <a:pt x="154" y="101"/>
                    <a:pt x="153" y="101"/>
                    <a:pt x="153" y="102"/>
                  </a:cubicBezTo>
                  <a:cubicBezTo>
                    <a:pt x="152" y="102"/>
                    <a:pt x="152" y="103"/>
                    <a:pt x="152" y="104"/>
                  </a:cubicBezTo>
                  <a:cubicBezTo>
                    <a:pt x="152" y="104"/>
                    <a:pt x="155" y="117"/>
                    <a:pt x="152" y="132"/>
                  </a:cubicBezTo>
                  <a:cubicBezTo>
                    <a:pt x="150" y="142"/>
                    <a:pt x="145" y="150"/>
                    <a:pt x="142" y="154"/>
                  </a:cubicBezTo>
                  <a:cubicBezTo>
                    <a:pt x="142" y="151"/>
                    <a:pt x="142" y="148"/>
                    <a:pt x="142" y="146"/>
                  </a:cubicBezTo>
                  <a:cubicBezTo>
                    <a:pt x="143" y="135"/>
                    <a:pt x="143" y="132"/>
                    <a:pt x="141" y="117"/>
                  </a:cubicBezTo>
                  <a:cubicBezTo>
                    <a:pt x="138" y="82"/>
                    <a:pt x="124" y="50"/>
                    <a:pt x="103" y="29"/>
                  </a:cubicBezTo>
                  <a:cubicBezTo>
                    <a:pt x="88" y="14"/>
                    <a:pt x="67" y="6"/>
                    <a:pt x="50" y="0"/>
                  </a:cubicBezTo>
                  <a:cubicBezTo>
                    <a:pt x="49" y="0"/>
                    <a:pt x="48" y="1"/>
                    <a:pt x="48" y="1"/>
                  </a:cubicBezTo>
                  <a:cubicBezTo>
                    <a:pt x="47" y="2"/>
                    <a:pt x="48" y="3"/>
                    <a:pt x="48" y="4"/>
                  </a:cubicBezTo>
                  <a:cubicBezTo>
                    <a:pt x="59" y="13"/>
                    <a:pt x="72" y="26"/>
                    <a:pt x="75" y="38"/>
                  </a:cubicBezTo>
                  <a:cubicBezTo>
                    <a:pt x="81" y="64"/>
                    <a:pt x="66" y="79"/>
                    <a:pt x="49" y="96"/>
                  </a:cubicBezTo>
                  <a:cubicBezTo>
                    <a:pt x="38" y="106"/>
                    <a:pt x="28" y="119"/>
                    <a:pt x="19" y="133"/>
                  </a:cubicBezTo>
                  <a:cubicBezTo>
                    <a:pt x="1" y="161"/>
                    <a:pt x="0" y="198"/>
                    <a:pt x="15" y="226"/>
                  </a:cubicBezTo>
                  <a:cubicBezTo>
                    <a:pt x="29" y="251"/>
                    <a:pt x="54" y="265"/>
                    <a:pt x="85" y="265"/>
                  </a:cubicBezTo>
                  <a:cubicBezTo>
                    <a:pt x="85" y="265"/>
                    <a:pt x="85" y="265"/>
                    <a:pt x="85" y="265"/>
                  </a:cubicBezTo>
                  <a:cubicBezTo>
                    <a:pt x="115" y="265"/>
                    <a:pt x="138" y="255"/>
                    <a:pt x="153" y="237"/>
                  </a:cubicBezTo>
                  <a:cubicBezTo>
                    <a:pt x="175" y="211"/>
                    <a:pt x="176" y="170"/>
                    <a:pt x="170" y="140"/>
                  </a:cubicBezTo>
                  <a:close/>
                  <a:moveTo>
                    <a:pt x="85" y="263"/>
                  </a:moveTo>
                  <a:cubicBezTo>
                    <a:pt x="85" y="263"/>
                    <a:pt x="85" y="263"/>
                    <a:pt x="85" y="263"/>
                  </a:cubicBezTo>
                  <a:cubicBezTo>
                    <a:pt x="85" y="263"/>
                    <a:pt x="85" y="263"/>
                    <a:pt x="85" y="263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8"/>
            <p:cNvSpPr>
              <a:spLocks/>
            </p:cNvSpPr>
            <p:nvPr/>
          </p:nvSpPr>
          <p:spPr bwMode="auto">
            <a:xfrm>
              <a:off x="1404938" y="1228726"/>
              <a:ext cx="495300" cy="744538"/>
            </a:xfrm>
            <a:custGeom>
              <a:avLst/>
              <a:gdLst>
                <a:gd name="T0" fmla="*/ 120 w 132"/>
                <a:gd name="T1" fmla="*/ 101 h 198"/>
                <a:gd name="T2" fmla="*/ 99 w 132"/>
                <a:gd name="T3" fmla="*/ 71 h 198"/>
                <a:gd name="T4" fmla="*/ 82 w 132"/>
                <a:gd name="T5" fmla="*/ 28 h 198"/>
                <a:gd name="T6" fmla="*/ 103 w 132"/>
                <a:gd name="T7" fmla="*/ 4 h 198"/>
                <a:gd name="T8" fmla="*/ 103 w 132"/>
                <a:gd name="T9" fmla="*/ 1 h 198"/>
                <a:gd name="T10" fmla="*/ 101 w 132"/>
                <a:gd name="T11" fmla="*/ 0 h 198"/>
                <a:gd name="T12" fmla="*/ 60 w 132"/>
                <a:gd name="T13" fmla="*/ 20 h 198"/>
                <a:gd name="T14" fmla="*/ 28 w 132"/>
                <a:gd name="T15" fmla="*/ 84 h 198"/>
                <a:gd name="T16" fmla="*/ 27 w 132"/>
                <a:gd name="T17" fmla="*/ 106 h 198"/>
                <a:gd name="T18" fmla="*/ 27 w 132"/>
                <a:gd name="T19" fmla="*/ 111 h 198"/>
                <a:gd name="T20" fmla="*/ 20 w 132"/>
                <a:gd name="T21" fmla="*/ 95 h 198"/>
                <a:gd name="T22" fmla="*/ 22 w 132"/>
                <a:gd name="T23" fmla="*/ 74 h 198"/>
                <a:gd name="T24" fmla="*/ 21 w 132"/>
                <a:gd name="T25" fmla="*/ 72 h 198"/>
                <a:gd name="T26" fmla="*/ 19 w 132"/>
                <a:gd name="T27" fmla="*/ 72 h 198"/>
                <a:gd name="T28" fmla="*/ 6 w 132"/>
                <a:gd name="T29" fmla="*/ 101 h 198"/>
                <a:gd name="T30" fmla="*/ 15 w 132"/>
                <a:gd name="T31" fmla="*/ 174 h 198"/>
                <a:gd name="T32" fmla="*/ 65 w 132"/>
                <a:gd name="T33" fmla="*/ 198 h 198"/>
                <a:gd name="T34" fmla="*/ 69 w 132"/>
                <a:gd name="T35" fmla="*/ 198 h 198"/>
                <a:gd name="T36" fmla="*/ 69 w 132"/>
                <a:gd name="T37" fmla="*/ 198 h 198"/>
                <a:gd name="T38" fmla="*/ 120 w 132"/>
                <a:gd name="T39" fmla="*/ 170 h 198"/>
                <a:gd name="T40" fmla="*/ 120 w 132"/>
                <a:gd name="T41" fmla="*/ 10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98">
                  <a:moveTo>
                    <a:pt x="120" y="101"/>
                  </a:moveTo>
                  <a:cubicBezTo>
                    <a:pt x="114" y="90"/>
                    <a:pt x="106" y="80"/>
                    <a:pt x="99" y="71"/>
                  </a:cubicBezTo>
                  <a:cubicBezTo>
                    <a:pt x="87" y="59"/>
                    <a:pt x="76" y="47"/>
                    <a:pt x="82" y="28"/>
                  </a:cubicBezTo>
                  <a:cubicBezTo>
                    <a:pt x="84" y="19"/>
                    <a:pt x="94" y="10"/>
                    <a:pt x="103" y="4"/>
                  </a:cubicBezTo>
                  <a:cubicBezTo>
                    <a:pt x="103" y="3"/>
                    <a:pt x="104" y="2"/>
                    <a:pt x="103" y="1"/>
                  </a:cubicBezTo>
                  <a:cubicBezTo>
                    <a:pt x="103" y="0"/>
                    <a:pt x="102" y="0"/>
                    <a:pt x="101" y="0"/>
                  </a:cubicBezTo>
                  <a:cubicBezTo>
                    <a:pt x="88" y="4"/>
                    <a:pt x="72" y="9"/>
                    <a:pt x="60" y="20"/>
                  </a:cubicBezTo>
                  <a:cubicBezTo>
                    <a:pt x="43" y="35"/>
                    <a:pt x="32" y="58"/>
                    <a:pt x="28" y="84"/>
                  </a:cubicBezTo>
                  <a:cubicBezTo>
                    <a:pt x="26" y="96"/>
                    <a:pt x="26" y="98"/>
                    <a:pt x="27" y="106"/>
                  </a:cubicBezTo>
                  <a:cubicBezTo>
                    <a:pt x="27" y="107"/>
                    <a:pt x="27" y="109"/>
                    <a:pt x="27" y="111"/>
                  </a:cubicBezTo>
                  <a:cubicBezTo>
                    <a:pt x="24" y="107"/>
                    <a:pt x="21" y="102"/>
                    <a:pt x="20" y="95"/>
                  </a:cubicBezTo>
                  <a:cubicBezTo>
                    <a:pt x="19" y="84"/>
                    <a:pt x="22" y="75"/>
                    <a:pt x="22" y="74"/>
                  </a:cubicBezTo>
                  <a:cubicBezTo>
                    <a:pt x="22" y="74"/>
                    <a:pt x="22" y="73"/>
                    <a:pt x="21" y="72"/>
                  </a:cubicBezTo>
                  <a:cubicBezTo>
                    <a:pt x="20" y="72"/>
                    <a:pt x="19" y="72"/>
                    <a:pt x="19" y="72"/>
                  </a:cubicBezTo>
                  <a:cubicBezTo>
                    <a:pt x="18" y="73"/>
                    <a:pt x="11" y="78"/>
                    <a:pt x="6" y="101"/>
                  </a:cubicBezTo>
                  <a:cubicBezTo>
                    <a:pt x="0" y="123"/>
                    <a:pt x="0" y="154"/>
                    <a:pt x="15" y="174"/>
                  </a:cubicBezTo>
                  <a:cubicBezTo>
                    <a:pt x="26" y="189"/>
                    <a:pt x="43" y="196"/>
                    <a:pt x="65" y="198"/>
                  </a:cubicBezTo>
                  <a:cubicBezTo>
                    <a:pt x="67" y="198"/>
                    <a:pt x="68" y="198"/>
                    <a:pt x="69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92" y="198"/>
                    <a:pt x="110" y="188"/>
                    <a:pt x="120" y="170"/>
                  </a:cubicBezTo>
                  <a:cubicBezTo>
                    <a:pt x="132" y="149"/>
                    <a:pt x="132" y="122"/>
                    <a:pt x="120" y="1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22"/>
            <p:cNvSpPr>
              <a:spLocks/>
            </p:cNvSpPr>
            <p:nvPr/>
          </p:nvSpPr>
          <p:spPr bwMode="auto">
            <a:xfrm>
              <a:off x="1476376" y="1398588"/>
              <a:ext cx="390525" cy="574675"/>
            </a:xfrm>
            <a:custGeom>
              <a:avLst/>
              <a:gdLst>
                <a:gd name="T0" fmla="*/ 68 w 104"/>
                <a:gd name="T1" fmla="*/ 53 h 153"/>
                <a:gd name="T2" fmla="*/ 51 w 104"/>
                <a:gd name="T3" fmla="*/ 38 h 153"/>
                <a:gd name="T4" fmla="*/ 53 w 104"/>
                <a:gd name="T5" fmla="*/ 5 h 153"/>
                <a:gd name="T6" fmla="*/ 54 w 104"/>
                <a:gd name="T7" fmla="*/ 1 h 153"/>
                <a:gd name="T8" fmla="*/ 52 w 104"/>
                <a:gd name="T9" fmla="*/ 0 h 153"/>
                <a:gd name="T10" fmla="*/ 50 w 104"/>
                <a:gd name="T11" fmla="*/ 1 h 153"/>
                <a:gd name="T12" fmla="*/ 24 w 104"/>
                <a:gd name="T13" fmla="*/ 34 h 153"/>
                <a:gd name="T14" fmla="*/ 32 w 104"/>
                <a:gd name="T15" fmla="*/ 63 h 153"/>
                <a:gd name="T16" fmla="*/ 39 w 104"/>
                <a:gd name="T17" fmla="*/ 74 h 153"/>
                <a:gd name="T18" fmla="*/ 33 w 104"/>
                <a:gd name="T19" fmla="*/ 78 h 153"/>
                <a:gd name="T20" fmla="*/ 28 w 104"/>
                <a:gd name="T21" fmla="*/ 76 h 153"/>
                <a:gd name="T22" fmla="*/ 18 w 104"/>
                <a:gd name="T23" fmla="*/ 49 h 153"/>
                <a:gd name="T24" fmla="*/ 17 w 104"/>
                <a:gd name="T25" fmla="*/ 47 h 153"/>
                <a:gd name="T26" fmla="*/ 14 w 104"/>
                <a:gd name="T27" fmla="*/ 48 h 153"/>
                <a:gd name="T28" fmla="*/ 12 w 104"/>
                <a:gd name="T29" fmla="*/ 81 h 153"/>
                <a:gd name="T30" fmla="*/ 13 w 104"/>
                <a:gd name="T31" fmla="*/ 84 h 153"/>
                <a:gd name="T32" fmla="*/ 20 w 104"/>
                <a:gd name="T33" fmla="*/ 98 h 153"/>
                <a:gd name="T34" fmla="*/ 21 w 104"/>
                <a:gd name="T35" fmla="*/ 100 h 153"/>
                <a:gd name="T36" fmla="*/ 22 w 104"/>
                <a:gd name="T37" fmla="*/ 108 h 153"/>
                <a:gd name="T38" fmla="*/ 13 w 104"/>
                <a:gd name="T39" fmla="*/ 107 h 153"/>
                <a:gd name="T40" fmla="*/ 8 w 104"/>
                <a:gd name="T41" fmla="*/ 80 h 153"/>
                <a:gd name="T42" fmla="*/ 6 w 104"/>
                <a:gd name="T43" fmla="*/ 78 h 153"/>
                <a:gd name="T44" fmla="*/ 4 w 104"/>
                <a:gd name="T45" fmla="*/ 80 h 153"/>
                <a:gd name="T46" fmla="*/ 2 w 104"/>
                <a:gd name="T47" fmla="*/ 109 h 153"/>
                <a:gd name="T48" fmla="*/ 50 w 104"/>
                <a:gd name="T49" fmla="*/ 153 h 153"/>
                <a:gd name="T50" fmla="*/ 52 w 104"/>
                <a:gd name="T51" fmla="*/ 153 h 153"/>
                <a:gd name="T52" fmla="*/ 101 w 104"/>
                <a:gd name="T53" fmla="*/ 111 h 153"/>
                <a:gd name="T54" fmla="*/ 68 w 104"/>
                <a:gd name="T55" fmla="*/ 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53">
                  <a:moveTo>
                    <a:pt x="68" y="53"/>
                  </a:moveTo>
                  <a:cubicBezTo>
                    <a:pt x="61" y="48"/>
                    <a:pt x="54" y="44"/>
                    <a:pt x="51" y="38"/>
                  </a:cubicBezTo>
                  <a:cubicBezTo>
                    <a:pt x="45" y="25"/>
                    <a:pt x="51" y="11"/>
                    <a:pt x="53" y="5"/>
                  </a:cubicBezTo>
                  <a:cubicBezTo>
                    <a:pt x="54" y="3"/>
                    <a:pt x="55" y="2"/>
                    <a:pt x="54" y="1"/>
                  </a:cubicBezTo>
                  <a:cubicBezTo>
                    <a:pt x="54" y="0"/>
                    <a:pt x="53" y="0"/>
                    <a:pt x="52" y="0"/>
                  </a:cubicBezTo>
                  <a:cubicBezTo>
                    <a:pt x="51" y="0"/>
                    <a:pt x="51" y="1"/>
                    <a:pt x="50" y="1"/>
                  </a:cubicBezTo>
                  <a:cubicBezTo>
                    <a:pt x="40" y="10"/>
                    <a:pt x="30" y="19"/>
                    <a:pt x="24" y="34"/>
                  </a:cubicBezTo>
                  <a:cubicBezTo>
                    <a:pt x="18" y="47"/>
                    <a:pt x="26" y="59"/>
                    <a:pt x="32" y="63"/>
                  </a:cubicBezTo>
                  <a:cubicBezTo>
                    <a:pt x="37" y="66"/>
                    <a:pt x="40" y="70"/>
                    <a:pt x="39" y="74"/>
                  </a:cubicBezTo>
                  <a:cubicBezTo>
                    <a:pt x="38" y="76"/>
                    <a:pt x="35" y="78"/>
                    <a:pt x="33" y="78"/>
                  </a:cubicBezTo>
                  <a:cubicBezTo>
                    <a:pt x="31" y="78"/>
                    <a:pt x="30" y="77"/>
                    <a:pt x="28" y="76"/>
                  </a:cubicBezTo>
                  <a:cubicBezTo>
                    <a:pt x="16" y="64"/>
                    <a:pt x="18" y="49"/>
                    <a:pt x="18" y="49"/>
                  </a:cubicBezTo>
                  <a:cubicBezTo>
                    <a:pt x="18" y="48"/>
                    <a:pt x="18" y="47"/>
                    <a:pt x="17" y="47"/>
                  </a:cubicBezTo>
                  <a:cubicBezTo>
                    <a:pt x="16" y="47"/>
                    <a:pt x="15" y="47"/>
                    <a:pt x="14" y="48"/>
                  </a:cubicBezTo>
                  <a:cubicBezTo>
                    <a:pt x="14" y="49"/>
                    <a:pt x="7" y="66"/>
                    <a:pt x="12" y="81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5" y="90"/>
                    <a:pt x="15" y="90"/>
                    <a:pt x="20" y="98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2" y="103"/>
                    <a:pt x="23" y="106"/>
                    <a:pt x="22" y="108"/>
                  </a:cubicBezTo>
                  <a:cubicBezTo>
                    <a:pt x="20" y="111"/>
                    <a:pt x="15" y="111"/>
                    <a:pt x="13" y="107"/>
                  </a:cubicBezTo>
                  <a:cubicBezTo>
                    <a:pt x="8" y="102"/>
                    <a:pt x="8" y="86"/>
                    <a:pt x="8" y="80"/>
                  </a:cubicBezTo>
                  <a:cubicBezTo>
                    <a:pt x="8" y="79"/>
                    <a:pt x="7" y="79"/>
                    <a:pt x="6" y="78"/>
                  </a:cubicBezTo>
                  <a:cubicBezTo>
                    <a:pt x="5" y="78"/>
                    <a:pt x="4" y="79"/>
                    <a:pt x="4" y="80"/>
                  </a:cubicBezTo>
                  <a:cubicBezTo>
                    <a:pt x="4" y="81"/>
                    <a:pt x="0" y="98"/>
                    <a:pt x="2" y="109"/>
                  </a:cubicBezTo>
                  <a:cubicBezTo>
                    <a:pt x="4" y="130"/>
                    <a:pt x="24" y="153"/>
                    <a:pt x="50" y="153"/>
                  </a:cubicBezTo>
                  <a:cubicBezTo>
                    <a:pt x="51" y="153"/>
                    <a:pt x="51" y="153"/>
                    <a:pt x="52" y="153"/>
                  </a:cubicBezTo>
                  <a:cubicBezTo>
                    <a:pt x="74" y="152"/>
                    <a:pt x="99" y="138"/>
                    <a:pt x="101" y="111"/>
                  </a:cubicBezTo>
                  <a:cubicBezTo>
                    <a:pt x="104" y="74"/>
                    <a:pt x="84" y="62"/>
                    <a:pt x="6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24"/>
            <p:cNvSpPr>
              <a:spLocks/>
            </p:cNvSpPr>
            <p:nvPr/>
          </p:nvSpPr>
          <p:spPr bwMode="auto">
            <a:xfrm>
              <a:off x="1581151" y="1676401"/>
              <a:ext cx="203200" cy="258763"/>
            </a:xfrm>
            <a:custGeom>
              <a:avLst/>
              <a:gdLst>
                <a:gd name="T0" fmla="*/ 51 w 54"/>
                <a:gd name="T1" fmla="*/ 37 h 69"/>
                <a:gd name="T2" fmla="*/ 34 w 54"/>
                <a:gd name="T3" fmla="*/ 22 h 69"/>
                <a:gd name="T4" fmla="*/ 32 w 54"/>
                <a:gd name="T5" fmla="*/ 22 h 69"/>
                <a:gd name="T6" fmla="*/ 32 w 54"/>
                <a:gd name="T7" fmla="*/ 24 h 69"/>
                <a:gd name="T8" fmla="*/ 30 w 54"/>
                <a:gd name="T9" fmla="*/ 34 h 69"/>
                <a:gd name="T10" fmla="*/ 25 w 54"/>
                <a:gd name="T11" fmla="*/ 36 h 69"/>
                <a:gd name="T12" fmla="*/ 21 w 54"/>
                <a:gd name="T13" fmla="*/ 33 h 69"/>
                <a:gd name="T14" fmla="*/ 22 w 54"/>
                <a:gd name="T15" fmla="*/ 18 h 69"/>
                <a:gd name="T16" fmla="*/ 30 w 54"/>
                <a:gd name="T17" fmla="*/ 4 h 69"/>
                <a:gd name="T18" fmla="*/ 30 w 54"/>
                <a:gd name="T19" fmla="*/ 1 h 69"/>
                <a:gd name="T20" fmla="*/ 27 w 54"/>
                <a:gd name="T21" fmla="*/ 1 h 69"/>
                <a:gd name="T22" fmla="*/ 10 w 54"/>
                <a:gd name="T23" fmla="*/ 23 h 69"/>
                <a:gd name="T24" fmla="*/ 4 w 54"/>
                <a:gd name="T25" fmla="*/ 55 h 69"/>
                <a:gd name="T26" fmla="*/ 27 w 54"/>
                <a:gd name="T27" fmla="*/ 69 h 69"/>
                <a:gd name="T28" fmla="*/ 29 w 54"/>
                <a:gd name="T29" fmla="*/ 69 h 69"/>
                <a:gd name="T30" fmla="*/ 50 w 54"/>
                <a:gd name="T31" fmla="*/ 58 h 69"/>
                <a:gd name="T32" fmla="*/ 51 w 54"/>
                <a:gd name="T33" fmla="*/ 3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69">
                  <a:moveTo>
                    <a:pt x="51" y="37"/>
                  </a:moveTo>
                  <a:cubicBezTo>
                    <a:pt x="47" y="28"/>
                    <a:pt x="35" y="22"/>
                    <a:pt x="34" y="22"/>
                  </a:cubicBezTo>
                  <a:cubicBezTo>
                    <a:pt x="34" y="21"/>
                    <a:pt x="33" y="21"/>
                    <a:pt x="32" y="22"/>
                  </a:cubicBezTo>
                  <a:cubicBezTo>
                    <a:pt x="32" y="22"/>
                    <a:pt x="31" y="23"/>
                    <a:pt x="32" y="24"/>
                  </a:cubicBezTo>
                  <a:cubicBezTo>
                    <a:pt x="32" y="26"/>
                    <a:pt x="32" y="32"/>
                    <a:pt x="30" y="34"/>
                  </a:cubicBezTo>
                  <a:cubicBezTo>
                    <a:pt x="29" y="36"/>
                    <a:pt x="27" y="36"/>
                    <a:pt x="25" y="36"/>
                  </a:cubicBezTo>
                  <a:cubicBezTo>
                    <a:pt x="24" y="36"/>
                    <a:pt x="22" y="35"/>
                    <a:pt x="21" y="33"/>
                  </a:cubicBezTo>
                  <a:cubicBezTo>
                    <a:pt x="19" y="29"/>
                    <a:pt x="20" y="22"/>
                    <a:pt x="22" y="18"/>
                  </a:cubicBezTo>
                  <a:cubicBezTo>
                    <a:pt x="26" y="10"/>
                    <a:pt x="30" y="4"/>
                    <a:pt x="30" y="4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8" y="0"/>
                    <a:pt x="27" y="1"/>
                  </a:cubicBezTo>
                  <a:cubicBezTo>
                    <a:pt x="27" y="1"/>
                    <a:pt x="23" y="4"/>
                    <a:pt x="10" y="23"/>
                  </a:cubicBezTo>
                  <a:cubicBezTo>
                    <a:pt x="2" y="34"/>
                    <a:pt x="0" y="46"/>
                    <a:pt x="4" y="55"/>
                  </a:cubicBezTo>
                  <a:cubicBezTo>
                    <a:pt x="8" y="63"/>
                    <a:pt x="16" y="68"/>
                    <a:pt x="27" y="69"/>
                  </a:cubicBezTo>
                  <a:cubicBezTo>
                    <a:pt x="28" y="69"/>
                    <a:pt x="28" y="69"/>
                    <a:pt x="29" y="69"/>
                  </a:cubicBezTo>
                  <a:cubicBezTo>
                    <a:pt x="38" y="69"/>
                    <a:pt x="46" y="65"/>
                    <a:pt x="50" y="58"/>
                  </a:cubicBezTo>
                  <a:cubicBezTo>
                    <a:pt x="54" y="51"/>
                    <a:pt x="54" y="43"/>
                    <a:pt x="51" y="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4" name="your subtitle goes here"/>
          <p:cNvSpPr txBox="1"/>
          <p:nvPr/>
        </p:nvSpPr>
        <p:spPr>
          <a:xfrm>
            <a:off x="-1" y="1934433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(из опыта работы по противопожарной безопасности учителя начальных 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классов</a:t>
            </a: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28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МОУ </a:t>
            </a: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Средней школы №1 </a:t>
            </a: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</a:rPr>
              <a:t>Жиряковой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 Л.А.</a:t>
            </a: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3" name="extinguishing"/>
          <p:cNvSpPr txBox="1"/>
          <p:nvPr/>
        </p:nvSpPr>
        <p:spPr>
          <a:xfrm>
            <a:off x="-21420" y="611973"/>
            <a:ext cx="9165419" cy="1343894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60000"/>
              </a:lnSpc>
            </a:pPr>
            <a:r>
              <a:rPr lang="ru-RU" sz="6600" b="1" dirty="0">
                <a:ln w="11430">
                  <a:solidFill>
                    <a:schemeClr val="accent3"/>
                  </a:solidFill>
                </a:ln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Чтобы </a:t>
            </a:r>
            <a:endParaRPr lang="ru-RU" sz="6600" b="1" dirty="0" smtClean="0">
              <a:ln w="11430">
                <a:solidFill>
                  <a:schemeClr val="accent3"/>
                </a:solidFill>
              </a:ln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lnSpc>
                <a:spcPct val="60000"/>
              </a:lnSpc>
            </a:pPr>
            <a:r>
              <a:rPr lang="ru-RU" sz="6600" b="1" dirty="0" smtClean="0">
                <a:ln w="11430">
                  <a:solidFill>
                    <a:schemeClr val="accent3"/>
                  </a:solidFill>
                </a:ln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</a:t>
            </a:r>
            <a:r>
              <a:rPr lang="ru-RU" sz="6600" b="1" dirty="0">
                <a:ln w="11430">
                  <a:solidFill>
                    <a:schemeClr val="accent3"/>
                  </a:solidFill>
                </a:ln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случилось беды</a:t>
            </a:r>
            <a:endParaRPr lang="en-US" sz="6600" b="1" dirty="0">
              <a:ln w="11430">
                <a:solidFill>
                  <a:schemeClr val="accent3"/>
                </a:solidFill>
              </a:ln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Картинки по запросу пожарная машина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58" t="20244" r="16766" b="38866"/>
          <a:stretch/>
        </p:blipFill>
        <p:spPr bwMode="auto">
          <a:xfrm>
            <a:off x="-142875" y="3896975"/>
            <a:ext cx="4125662" cy="1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82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104775" y="157354"/>
            <a:ext cx="8620125" cy="10452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</a:t>
            </a:r>
            <a:endParaRPr lang="ru-RU" sz="44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70000"/>
              </a:lnSpc>
            </a:pPr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создания </a:t>
            </a:r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агитбригады</a:t>
            </a:r>
            <a:endParaRPr lang="en-US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1181101"/>
            <a:ext cx="8839201" cy="1838324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t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осознанного участия детей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профилактике противопожарной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активной жизненной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позиции</a:t>
            </a:r>
          </a:p>
          <a:p>
            <a:pPr marL="457200" indent="-457200" algn="just"/>
            <a:endParaRPr lang="ru-RU" sz="20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В агитбригаде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как в любом творческом театрализованном коллективе, результат зависит от многих факторов: сценария, режиссуры, актерского исполнения, как индивидуального, так и коллективного. Наша агитбригада – это творческая группа единомышленников: учитель, дети и родители.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Мария\Documents\пожарная безопасность проект\Агитбригада 2017\IMG_7538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076701"/>
            <a:ext cx="3971926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рия\Documents\пожарная безопасность проект\_SOA6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196" y="4061471"/>
            <a:ext cx="3983404" cy="265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06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d rectangle"/>
          <p:cNvSpPr/>
          <p:nvPr/>
        </p:nvSpPr>
        <p:spPr>
          <a:xfrm>
            <a:off x="-3907" y="0"/>
            <a:ext cx="9144000" cy="130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6" name="flame steps animated"/>
          <p:cNvSpPr txBox="1"/>
          <p:nvPr/>
        </p:nvSpPr>
        <p:spPr>
          <a:xfrm>
            <a:off x="-1" y="86181"/>
            <a:ext cx="870585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работы над агитбригадой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114301" y="847727"/>
            <a:ext cx="8572500" cy="2102366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этап. Выбор темы и ее ведущей идеи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«Чтобы не случилось беды». </a:t>
            </a:r>
          </a:p>
          <a:p>
            <a:pPr algn="ctr"/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Идея: пропаганда безопасного образа жизни через выступление агитбригады.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Мария\Documents\пожарная безопасность проект\Агитбригада 2017\IMG_7494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080" y="2701187"/>
            <a:ext cx="4820757" cy="32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рия\Documents\пожарная безопасность проект\Агитбригада 2017\IMG_7487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803"/>
          <a:stretch>
            <a:fillRect/>
          </a:stretch>
        </p:blipFill>
        <p:spPr bwMode="auto">
          <a:xfrm>
            <a:off x="4192962" y="3412878"/>
            <a:ext cx="4522413" cy="327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80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d rectangle"/>
          <p:cNvSpPr/>
          <p:nvPr/>
        </p:nvSpPr>
        <p:spPr>
          <a:xfrm>
            <a:off x="-3907" y="0"/>
            <a:ext cx="9144000" cy="130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flame steps animated"/>
          <p:cNvSpPr txBox="1"/>
          <p:nvPr/>
        </p:nvSpPr>
        <p:spPr>
          <a:xfrm>
            <a:off x="104774" y="86181"/>
            <a:ext cx="862965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работы над агитбригадой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1057276"/>
            <a:ext cx="8629652" cy="2333624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этап. Сбор и обобщение собранного материала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определена и в ней выделены основные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важно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умело подобрать необходимый материал для программы (принимали участи и взрослые, и дети).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Мария\Documents\пожарная безопасность проект\Агитбригада 2017\IMG_74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928"/>
          <a:stretch/>
        </p:blipFill>
        <p:spPr bwMode="auto">
          <a:xfrm>
            <a:off x="236804" y="2734782"/>
            <a:ext cx="4348253" cy="321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Мария\Documents\пожарная безопасность проект\Агитбригада 2017\IMG_7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1" r="4614"/>
          <a:stretch/>
        </p:blipFill>
        <p:spPr bwMode="auto">
          <a:xfrm>
            <a:off x="4466106" y="3495676"/>
            <a:ext cx="4226032" cy="313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610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76200" y="86181"/>
            <a:ext cx="865216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работы над агитбригадой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2219326"/>
            <a:ext cx="4724400" cy="752031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de-DE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этап. Составление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(выбор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выступления, содержания и музыкального сопровождения).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форму предстоящего выступления разрабатывала творческая группа родителей, детей и учителя. Участниками агитбригады были все ученики класса. Каждый выбрал для себя участие: кто пел, кто танцевал, были ученики, пожелавшие исполнить роль пожарных. 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Мария\Documents\пожарная безопасность проект\Агитбригада 2017\IMG_7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92"/>
          <a:stretch>
            <a:fillRect/>
          </a:stretch>
        </p:blipFill>
        <p:spPr bwMode="auto">
          <a:xfrm rot="16200000">
            <a:off x="4134188" y="2150997"/>
            <a:ext cx="5332009" cy="37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49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76200" y="86181"/>
            <a:ext cx="865216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работы над агитбригадой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1438276"/>
            <a:ext cx="8858249" cy="752031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Сценарий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агит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представления всегда имеет два аспекта – художественный и психолого-педагогический. Включение различных видов сценического мастерства: песен, стихов, речитативов, танцев, происходящих динамично, задорно, с быстрым изменением мизансцен помогает усилить агитационное воздействие на слушателей и зрителей. А музыкальное сопровождение не просто дополняет выступление, а помогает ярче представить картину происходящего. Сценарий является программой воспитательного воздействия представления, поэтому наиболее плодотворным является такой процесс, при котором аудитория получает планируемую идею не в качестве готового вывода. А приходит к нему в результате самостоятельной деятельности. У каждого должно быть понимание практической пользы программы. 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C:\Users\Мария\Documents\пожарная безопасность проект\Агитбригада 2017\IMG_7327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32" r="24825" b="3780"/>
          <a:stretch/>
        </p:blipFill>
        <p:spPr bwMode="auto">
          <a:xfrm>
            <a:off x="5396098" y="4272764"/>
            <a:ext cx="3364008" cy="245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Мария\Documents\пожарная безопасность проект\Агитбригада 2017\IMG_7321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64" t="16651" b="4511"/>
          <a:stretch/>
        </p:blipFill>
        <p:spPr bwMode="auto">
          <a:xfrm>
            <a:off x="743940" y="4503194"/>
            <a:ext cx="3864700" cy="22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49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123824" y="86181"/>
            <a:ext cx="879157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работы над агитбригадой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1762126"/>
            <a:ext cx="8763000" cy="752031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ctr"/>
            <a:r>
              <a:rPr lang="de-DE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этап. Оформление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выступления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Оформление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нашей агитбригады было простым по форме, помогало создать выразительный зрительный образ с использованием минимума декораций. Агитбригада – это социальный проект. Декорации и реквизит были мобильными,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многофункциональными 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яркими. Синий палантин – река, красная лента – язык пламени, зеленая накидка – крона деревьев. Весь реквизит был изготовлен родителями. 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Мария\Documents\пожарная безопасность проект\Агитбригада 2017\IMG_74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10" b="10910"/>
          <a:stretch/>
        </p:blipFill>
        <p:spPr bwMode="auto">
          <a:xfrm>
            <a:off x="436831" y="3009898"/>
            <a:ext cx="3581943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Мария\Documents\пожарная безопасность проект\Агитбригада 2017\IMG_7461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30" t="5940" r="8567" b="12995"/>
          <a:stretch/>
        </p:blipFill>
        <p:spPr bwMode="auto">
          <a:xfrm>
            <a:off x="800100" y="4549344"/>
            <a:ext cx="2790825" cy="21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Мария\Documents\пожарная безопасность проект\Агитбригада 2017\IMG_74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32" r="10246" b="8768"/>
          <a:stretch/>
        </p:blipFill>
        <p:spPr bwMode="auto">
          <a:xfrm>
            <a:off x="4664331" y="2990850"/>
            <a:ext cx="3774819" cy="192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Мария\Documents\пожарная безопасность проект\Агитбригада 2017\IMG_74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13" t="7548" r="9085" b="14272"/>
          <a:stretch/>
        </p:blipFill>
        <p:spPr bwMode="auto">
          <a:xfrm>
            <a:off x="4943475" y="4587445"/>
            <a:ext cx="3352800" cy="214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52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0" y="86181"/>
            <a:ext cx="880110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работы над агитбригадой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2265252"/>
            <a:ext cx="8674683" cy="752031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</a:t>
            </a:r>
            <a:r>
              <a:rPr lang="de-DE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Выступление.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Выступление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результат коллективного творчества. Его задача не оставить зрителей равнодушными, вызвать определенную реакцию, так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агитбригада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важное средство агитации в художественной форме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Участники агитбригады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своим выступлением показывали пример своего неравнодушия к сложным проблемам окружающего общества, призывая к их решению своих сверстников и даже взрослых. Это и есть смысл социализации. 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Мария\Documents\пожарная безопасность проект\Агитбригада 2017\IMG_7427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94" r="10389" b="3743"/>
          <a:stretch/>
        </p:blipFill>
        <p:spPr bwMode="auto">
          <a:xfrm>
            <a:off x="3562620" y="3913595"/>
            <a:ext cx="4476480" cy="271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Мария\Documents\пожарная безопасность проект\Агитбригада 2017\IMG_7375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6" t="7228" r="26695" b="9940"/>
          <a:stretch/>
        </p:blipFill>
        <p:spPr bwMode="auto">
          <a:xfrm>
            <a:off x="304800" y="3997036"/>
            <a:ext cx="2946570" cy="264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34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0" y="86181"/>
            <a:ext cx="880110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работы над агитбригадой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2474802"/>
            <a:ext cx="8674683" cy="752031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</a:t>
            </a:r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Выступление.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Агитбригада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составленная из числа самих учащихся, с одной стороны, совсем по-иному воспринимается ученическим коллективом, так как это уже не назидание учителя, а диалог со сверстником. С другой стороны, ученик, наблюдая за выступлением членов агитбригады, в которой присутствуют не только положительные персонажи, но и отрицательные, получает хорошую возможность увидеть типичные способы поведения детей и взрослых в обществе как бы со стороны. Кто-то узнает себя или своего друга, что заставит их непременно испытать либо чувство неловкости и стыда, либо чувство гордости. Некоторым слова из текста агитбригады пополнят копилку аргументов в пользу или против какого-то мотива поведения. Агитбригада – это современное средство социализации. </a:t>
            </a:r>
          </a:p>
        </p:txBody>
      </p:sp>
      <p:pic>
        <p:nvPicPr>
          <p:cNvPr id="6" name="Picture 5" descr="C:\Users\Мария\Documents\пожарная безопасность проект\Агитбригада 2017\IMG_7353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06" b="10934"/>
          <a:stretch/>
        </p:blipFill>
        <p:spPr bwMode="auto">
          <a:xfrm>
            <a:off x="416431" y="4664157"/>
            <a:ext cx="3755519" cy="207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Мария\Documents\пожарная безопасность проект\Агитбригада 2017\IMG_7362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52" t="8470" b="8470"/>
          <a:stretch/>
        </p:blipFill>
        <p:spPr bwMode="auto">
          <a:xfrm>
            <a:off x="5086351" y="4428123"/>
            <a:ext cx="3635956" cy="23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34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0" y="86181"/>
            <a:ext cx="871537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работы над агитбригадой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988901"/>
            <a:ext cx="8591551" cy="752031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ctr"/>
            <a:r>
              <a:rPr lang="de-DE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этап. Выступление. </a:t>
            </a:r>
          </a:p>
        </p:txBody>
      </p:sp>
      <p:pic>
        <p:nvPicPr>
          <p:cNvPr id="11266" name="Picture 2" descr="C:\Users\Мария\Documents\пожарная безопасность проект\Агитбригада 2017\IMG_75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05"/>
          <a:stretch/>
        </p:blipFill>
        <p:spPr bwMode="auto">
          <a:xfrm>
            <a:off x="189180" y="1566467"/>
            <a:ext cx="4230207" cy="24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Мария\Documents\пожарная безопасность проект\Агитбригада 2017\IMG_75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5" t="7220" r="5827" b="7220"/>
          <a:stretch/>
        </p:blipFill>
        <p:spPr bwMode="auto">
          <a:xfrm>
            <a:off x="4714875" y="1604566"/>
            <a:ext cx="3874290" cy="249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Мария\Documents\пожарная безопасность проект\Агитбригада 2017\IMG_75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0" t="14705" r="16274"/>
          <a:stretch/>
        </p:blipFill>
        <p:spPr bwMode="auto">
          <a:xfrm>
            <a:off x="342900" y="4116321"/>
            <a:ext cx="3603304" cy="257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Мария\Documents\пожарная безопасность проект\Агитбригада 2017\IMG_75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4"/>
          <a:stretch/>
        </p:blipFill>
        <p:spPr bwMode="auto">
          <a:xfrm>
            <a:off x="4321103" y="4181476"/>
            <a:ext cx="4418086" cy="255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72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d rectangle"/>
          <p:cNvSpPr/>
          <p:nvPr/>
        </p:nvSpPr>
        <p:spPr>
          <a:xfrm>
            <a:off x="-3907" y="0"/>
            <a:ext cx="9144000" cy="130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6" name="flame steps animated"/>
          <p:cNvSpPr txBox="1"/>
          <p:nvPr/>
        </p:nvSpPr>
        <p:spPr>
          <a:xfrm>
            <a:off x="-1" y="157354"/>
            <a:ext cx="872490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</a:t>
            </a:r>
            <a:endParaRPr lang="ru-RU" sz="4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7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реализации </a:t>
            </a:r>
            <a:r>
              <a:rPr lang="ru-RU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проекта: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914401"/>
            <a:ext cx="8572500" cy="1468697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just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Первое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в областном конкурсе «Юные таланты за безопасность» в номинации «Театральное творчество» (2016 год). </a:t>
            </a:r>
          </a:p>
        </p:txBody>
      </p:sp>
      <p:pic>
        <p:nvPicPr>
          <p:cNvPr id="12290" name="Picture 2" descr="C:\Users\Мария\Documents\пожарная безопасность проект\IMG_2812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62"/>
          <a:stretch/>
        </p:blipFill>
        <p:spPr bwMode="auto">
          <a:xfrm>
            <a:off x="723080" y="2287138"/>
            <a:ext cx="7611497" cy="444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03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123824" y="188811"/>
            <a:ext cx="8582025" cy="9585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 smtClean="0">
                <a:solidFill>
                  <a:schemeClr val="accent3"/>
                </a:solidFill>
              </a:rPr>
              <a:t>ФГОС о безопасности жизнедеятельности 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333375" y="1488786"/>
            <a:ext cx="8220075" cy="4407189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t"/>
          <a:lstStyle/>
          <a:p>
            <a:pPr algn="just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новым образовательным стандартам в начальной школе необходимо обеспечить у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обучающихся: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«формирование 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моделей безопасного поведения в условиях повседневной жизни и в различных опасных и чрезвычайных 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ситуациях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[п.19.3 ФГОС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«формирование 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психологической культуры и компетенции для обеспечения эффективного и безопасного взаимодействия в социуме» [п.19.3 ФГОС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Картинки по запросу пожарная машина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58" t="20244" r="16766" b="38866"/>
          <a:stretch/>
        </p:blipFill>
        <p:spPr bwMode="auto">
          <a:xfrm>
            <a:off x="285750" y="4819650"/>
            <a:ext cx="4377816" cy="167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irefighter 4"/>
          <p:cNvSpPr>
            <a:spLocks noEditPoints="1"/>
          </p:cNvSpPr>
          <p:nvPr/>
        </p:nvSpPr>
        <p:spPr bwMode="auto">
          <a:xfrm flipH="1">
            <a:off x="4582863" y="4726283"/>
            <a:ext cx="2660568" cy="1880200"/>
          </a:xfrm>
          <a:custGeom>
            <a:avLst/>
            <a:gdLst>
              <a:gd name="T0" fmla="*/ 774 w 1049"/>
              <a:gd name="T1" fmla="*/ 292 h 741"/>
              <a:gd name="T2" fmla="*/ 787 w 1049"/>
              <a:gd name="T3" fmla="*/ 212 h 741"/>
              <a:gd name="T4" fmla="*/ 763 w 1049"/>
              <a:gd name="T5" fmla="*/ 147 h 741"/>
              <a:gd name="T6" fmla="*/ 745 w 1049"/>
              <a:gd name="T7" fmla="*/ 129 h 741"/>
              <a:gd name="T8" fmla="*/ 740 w 1049"/>
              <a:gd name="T9" fmla="*/ 110 h 741"/>
              <a:gd name="T10" fmla="*/ 757 w 1049"/>
              <a:gd name="T11" fmla="*/ 79 h 741"/>
              <a:gd name="T12" fmla="*/ 709 w 1049"/>
              <a:gd name="T13" fmla="*/ 28 h 741"/>
              <a:gd name="T14" fmla="*/ 679 w 1049"/>
              <a:gd name="T15" fmla="*/ 19 h 741"/>
              <a:gd name="T16" fmla="*/ 666 w 1049"/>
              <a:gd name="T17" fmla="*/ 59 h 741"/>
              <a:gd name="T18" fmla="*/ 663 w 1049"/>
              <a:gd name="T19" fmla="*/ 83 h 741"/>
              <a:gd name="T20" fmla="*/ 661 w 1049"/>
              <a:gd name="T21" fmla="*/ 108 h 741"/>
              <a:gd name="T22" fmla="*/ 642 w 1049"/>
              <a:gd name="T23" fmla="*/ 133 h 741"/>
              <a:gd name="T24" fmla="*/ 626 w 1049"/>
              <a:gd name="T25" fmla="*/ 156 h 741"/>
              <a:gd name="T26" fmla="*/ 600 w 1049"/>
              <a:gd name="T27" fmla="*/ 190 h 741"/>
              <a:gd name="T28" fmla="*/ 581 w 1049"/>
              <a:gd name="T29" fmla="*/ 229 h 741"/>
              <a:gd name="T30" fmla="*/ 1 w 1049"/>
              <a:gd name="T31" fmla="*/ 1 h 741"/>
              <a:gd name="T32" fmla="*/ 3 w 1049"/>
              <a:gd name="T33" fmla="*/ 358 h 741"/>
              <a:gd name="T34" fmla="*/ 568 w 1049"/>
              <a:gd name="T35" fmla="*/ 260 h 741"/>
              <a:gd name="T36" fmla="*/ 587 w 1049"/>
              <a:gd name="T37" fmla="*/ 293 h 741"/>
              <a:gd name="T38" fmla="*/ 606 w 1049"/>
              <a:gd name="T39" fmla="*/ 307 h 741"/>
              <a:gd name="T40" fmla="*/ 607 w 1049"/>
              <a:gd name="T41" fmla="*/ 339 h 741"/>
              <a:gd name="T42" fmla="*/ 594 w 1049"/>
              <a:gd name="T43" fmla="*/ 385 h 741"/>
              <a:gd name="T44" fmla="*/ 575 w 1049"/>
              <a:gd name="T45" fmla="*/ 445 h 741"/>
              <a:gd name="T46" fmla="*/ 557 w 1049"/>
              <a:gd name="T47" fmla="*/ 526 h 741"/>
              <a:gd name="T48" fmla="*/ 535 w 1049"/>
              <a:gd name="T49" fmla="*/ 610 h 741"/>
              <a:gd name="T50" fmla="*/ 229 w 1049"/>
              <a:gd name="T51" fmla="*/ 741 h 741"/>
              <a:gd name="T52" fmla="*/ 223 w 1049"/>
              <a:gd name="T53" fmla="*/ 691 h 741"/>
              <a:gd name="T54" fmla="*/ 475 w 1049"/>
              <a:gd name="T55" fmla="*/ 637 h 741"/>
              <a:gd name="T56" fmla="*/ 530 w 1049"/>
              <a:gd name="T57" fmla="*/ 655 h 741"/>
              <a:gd name="T58" fmla="*/ 506 w 1049"/>
              <a:gd name="T59" fmla="*/ 695 h 741"/>
              <a:gd name="T60" fmla="*/ 574 w 1049"/>
              <a:gd name="T61" fmla="*/ 687 h 741"/>
              <a:gd name="T62" fmla="*/ 598 w 1049"/>
              <a:gd name="T63" fmla="*/ 669 h 741"/>
              <a:gd name="T64" fmla="*/ 619 w 1049"/>
              <a:gd name="T65" fmla="*/ 644 h 741"/>
              <a:gd name="T66" fmla="*/ 739 w 1049"/>
              <a:gd name="T67" fmla="*/ 628 h 741"/>
              <a:gd name="T68" fmla="*/ 750 w 1049"/>
              <a:gd name="T69" fmla="*/ 671 h 741"/>
              <a:gd name="T70" fmla="*/ 763 w 1049"/>
              <a:gd name="T71" fmla="*/ 682 h 741"/>
              <a:gd name="T72" fmla="*/ 788 w 1049"/>
              <a:gd name="T73" fmla="*/ 710 h 741"/>
              <a:gd name="T74" fmla="*/ 807 w 1049"/>
              <a:gd name="T75" fmla="*/ 668 h 741"/>
              <a:gd name="T76" fmla="*/ 813 w 1049"/>
              <a:gd name="T77" fmla="*/ 639 h 741"/>
              <a:gd name="T78" fmla="*/ 1009 w 1049"/>
              <a:gd name="T79" fmla="*/ 648 h 741"/>
              <a:gd name="T80" fmla="*/ 631 w 1049"/>
              <a:gd name="T81" fmla="*/ 587 h 741"/>
              <a:gd name="T82" fmla="*/ 656 w 1049"/>
              <a:gd name="T83" fmla="*/ 486 h 741"/>
              <a:gd name="T84" fmla="*/ 692 w 1049"/>
              <a:gd name="T85" fmla="*/ 474 h 741"/>
              <a:gd name="T86" fmla="*/ 705 w 1049"/>
              <a:gd name="T87" fmla="*/ 527 h 741"/>
              <a:gd name="T88" fmla="*/ 725 w 1049"/>
              <a:gd name="T89" fmla="*/ 581 h 741"/>
              <a:gd name="T90" fmla="*/ 645 w 1049"/>
              <a:gd name="T91" fmla="*/ 606 h 741"/>
              <a:gd name="T92" fmla="*/ 812 w 1049"/>
              <a:gd name="T93" fmla="*/ 603 h 741"/>
              <a:gd name="T94" fmla="*/ 799 w 1049"/>
              <a:gd name="T95" fmla="*/ 547 h 741"/>
              <a:gd name="T96" fmla="*/ 789 w 1049"/>
              <a:gd name="T97" fmla="*/ 504 h 741"/>
              <a:gd name="T98" fmla="*/ 776 w 1049"/>
              <a:gd name="T99" fmla="*/ 437 h 741"/>
              <a:gd name="T100" fmla="*/ 773 w 1049"/>
              <a:gd name="T101" fmla="*/ 345 h 741"/>
              <a:gd name="T102" fmla="*/ 753 w 1049"/>
              <a:gd name="T103" fmla="*/ 306 h 741"/>
              <a:gd name="T104" fmla="*/ 977 w 1049"/>
              <a:gd name="T105" fmla="*/ 540 h 741"/>
              <a:gd name="T106" fmla="*/ 954 w 1049"/>
              <a:gd name="T107" fmla="*/ 623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49" h="741">
                <a:moveTo>
                  <a:pt x="1032" y="578"/>
                </a:moveTo>
                <a:cubicBezTo>
                  <a:pt x="1020" y="560"/>
                  <a:pt x="1010" y="546"/>
                  <a:pt x="997" y="528"/>
                </a:cubicBezTo>
                <a:cubicBezTo>
                  <a:pt x="964" y="485"/>
                  <a:pt x="928" y="445"/>
                  <a:pt x="894" y="407"/>
                </a:cubicBezTo>
                <a:cubicBezTo>
                  <a:pt x="871" y="382"/>
                  <a:pt x="847" y="356"/>
                  <a:pt x="815" y="326"/>
                </a:cubicBezTo>
                <a:cubicBezTo>
                  <a:pt x="797" y="309"/>
                  <a:pt x="785" y="300"/>
                  <a:pt x="774" y="292"/>
                </a:cubicBezTo>
                <a:cubicBezTo>
                  <a:pt x="773" y="291"/>
                  <a:pt x="772" y="290"/>
                  <a:pt x="770" y="290"/>
                </a:cubicBezTo>
                <a:cubicBezTo>
                  <a:pt x="774" y="286"/>
                  <a:pt x="778" y="283"/>
                  <a:pt x="781" y="278"/>
                </a:cubicBezTo>
                <a:cubicBezTo>
                  <a:pt x="783" y="274"/>
                  <a:pt x="786" y="267"/>
                  <a:pt x="788" y="261"/>
                </a:cubicBezTo>
                <a:cubicBezTo>
                  <a:pt x="791" y="252"/>
                  <a:pt x="794" y="234"/>
                  <a:pt x="788" y="225"/>
                </a:cubicBezTo>
                <a:cubicBezTo>
                  <a:pt x="787" y="223"/>
                  <a:pt x="787" y="218"/>
                  <a:pt x="787" y="212"/>
                </a:cubicBezTo>
                <a:cubicBezTo>
                  <a:pt x="787" y="207"/>
                  <a:pt x="788" y="201"/>
                  <a:pt x="787" y="194"/>
                </a:cubicBezTo>
                <a:cubicBezTo>
                  <a:pt x="787" y="192"/>
                  <a:pt x="787" y="190"/>
                  <a:pt x="786" y="189"/>
                </a:cubicBezTo>
                <a:cubicBezTo>
                  <a:pt x="785" y="177"/>
                  <a:pt x="784" y="168"/>
                  <a:pt x="780" y="163"/>
                </a:cubicBezTo>
                <a:cubicBezTo>
                  <a:pt x="776" y="157"/>
                  <a:pt x="770" y="152"/>
                  <a:pt x="765" y="148"/>
                </a:cubicBezTo>
                <a:cubicBezTo>
                  <a:pt x="763" y="147"/>
                  <a:pt x="763" y="147"/>
                  <a:pt x="763" y="147"/>
                </a:cubicBezTo>
                <a:cubicBezTo>
                  <a:pt x="762" y="146"/>
                  <a:pt x="761" y="145"/>
                  <a:pt x="759" y="145"/>
                </a:cubicBezTo>
                <a:cubicBezTo>
                  <a:pt x="758" y="143"/>
                  <a:pt x="756" y="142"/>
                  <a:pt x="755" y="141"/>
                </a:cubicBezTo>
                <a:cubicBezTo>
                  <a:pt x="755" y="141"/>
                  <a:pt x="754" y="141"/>
                  <a:pt x="754" y="140"/>
                </a:cubicBezTo>
                <a:cubicBezTo>
                  <a:pt x="752" y="138"/>
                  <a:pt x="750" y="136"/>
                  <a:pt x="748" y="133"/>
                </a:cubicBezTo>
                <a:cubicBezTo>
                  <a:pt x="747" y="132"/>
                  <a:pt x="746" y="130"/>
                  <a:pt x="745" y="129"/>
                </a:cubicBezTo>
                <a:cubicBezTo>
                  <a:pt x="738" y="120"/>
                  <a:pt x="738" y="120"/>
                  <a:pt x="738" y="120"/>
                </a:cubicBezTo>
                <a:cubicBezTo>
                  <a:pt x="738" y="118"/>
                  <a:pt x="738" y="118"/>
                  <a:pt x="738" y="118"/>
                </a:cubicBezTo>
                <a:cubicBezTo>
                  <a:pt x="738" y="117"/>
                  <a:pt x="739" y="116"/>
                  <a:pt x="739" y="114"/>
                </a:cubicBezTo>
                <a:cubicBezTo>
                  <a:pt x="739" y="113"/>
                  <a:pt x="739" y="112"/>
                  <a:pt x="740" y="112"/>
                </a:cubicBezTo>
                <a:cubicBezTo>
                  <a:pt x="740" y="111"/>
                  <a:pt x="740" y="110"/>
                  <a:pt x="740" y="110"/>
                </a:cubicBezTo>
                <a:cubicBezTo>
                  <a:pt x="740" y="110"/>
                  <a:pt x="740" y="110"/>
                  <a:pt x="740" y="110"/>
                </a:cubicBezTo>
                <a:cubicBezTo>
                  <a:pt x="741" y="110"/>
                  <a:pt x="743" y="111"/>
                  <a:pt x="745" y="111"/>
                </a:cubicBezTo>
                <a:cubicBezTo>
                  <a:pt x="747" y="111"/>
                  <a:pt x="748" y="110"/>
                  <a:pt x="750" y="110"/>
                </a:cubicBezTo>
                <a:cubicBezTo>
                  <a:pt x="755" y="108"/>
                  <a:pt x="757" y="107"/>
                  <a:pt x="759" y="105"/>
                </a:cubicBezTo>
                <a:cubicBezTo>
                  <a:pt x="766" y="97"/>
                  <a:pt x="764" y="85"/>
                  <a:pt x="757" y="79"/>
                </a:cubicBezTo>
                <a:cubicBezTo>
                  <a:pt x="754" y="75"/>
                  <a:pt x="750" y="73"/>
                  <a:pt x="748" y="73"/>
                </a:cubicBezTo>
                <a:cubicBezTo>
                  <a:pt x="748" y="68"/>
                  <a:pt x="747" y="63"/>
                  <a:pt x="746" y="58"/>
                </a:cubicBezTo>
                <a:cubicBezTo>
                  <a:pt x="745" y="51"/>
                  <a:pt x="742" y="46"/>
                  <a:pt x="737" y="41"/>
                </a:cubicBezTo>
                <a:cubicBezTo>
                  <a:pt x="734" y="39"/>
                  <a:pt x="731" y="36"/>
                  <a:pt x="726" y="34"/>
                </a:cubicBezTo>
                <a:cubicBezTo>
                  <a:pt x="720" y="30"/>
                  <a:pt x="711" y="29"/>
                  <a:pt x="709" y="28"/>
                </a:cubicBezTo>
                <a:cubicBezTo>
                  <a:pt x="708" y="28"/>
                  <a:pt x="706" y="24"/>
                  <a:pt x="704" y="22"/>
                </a:cubicBezTo>
                <a:cubicBezTo>
                  <a:pt x="702" y="20"/>
                  <a:pt x="700" y="17"/>
                  <a:pt x="699" y="16"/>
                </a:cubicBezTo>
                <a:cubicBezTo>
                  <a:pt x="697" y="14"/>
                  <a:pt x="694" y="11"/>
                  <a:pt x="689" y="11"/>
                </a:cubicBezTo>
                <a:cubicBezTo>
                  <a:pt x="687" y="11"/>
                  <a:pt x="684" y="12"/>
                  <a:pt x="682" y="15"/>
                </a:cubicBezTo>
                <a:cubicBezTo>
                  <a:pt x="682" y="16"/>
                  <a:pt x="680" y="17"/>
                  <a:pt x="679" y="19"/>
                </a:cubicBezTo>
                <a:cubicBezTo>
                  <a:pt x="673" y="26"/>
                  <a:pt x="669" y="31"/>
                  <a:pt x="668" y="33"/>
                </a:cubicBezTo>
                <a:cubicBezTo>
                  <a:pt x="667" y="35"/>
                  <a:pt x="667" y="37"/>
                  <a:pt x="667" y="40"/>
                </a:cubicBezTo>
                <a:cubicBezTo>
                  <a:pt x="667" y="45"/>
                  <a:pt x="666" y="48"/>
                  <a:pt x="666" y="50"/>
                </a:cubicBezTo>
                <a:cubicBezTo>
                  <a:pt x="666" y="52"/>
                  <a:pt x="665" y="54"/>
                  <a:pt x="665" y="57"/>
                </a:cubicBezTo>
                <a:cubicBezTo>
                  <a:pt x="666" y="58"/>
                  <a:pt x="666" y="58"/>
                  <a:pt x="666" y="59"/>
                </a:cubicBezTo>
                <a:cubicBezTo>
                  <a:pt x="666" y="60"/>
                  <a:pt x="666" y="61"/>
                  <a:pt x="666" y="61"/>
                </a:cubicBezTo>
                <a:cubicBezTo>
                  <a:pt x="664" y="61"/>
                  <a:pt x="659" y="61"/>
                  <a:pt x="656" y="63"/>
                </a:cubicBezTo>
                <a:cubicBezTo>
                  <a:pt x="653" y="64"/>
                  <a:pt x="652" y="66"/>
                  <a:pt x="652" y="68"/>
                </a:cubicBezTo>
                <a:cubicBezTo>
                  <a:pt x="651" y="71"/>
                  <a:pt x="653" y="74"/>
                  <a:pt x="656" y="77"/>
                </a:cubicBezTo>
                <a:cubicBezTo>
                  <a:pt x="659" y="80"/>
                  <a:pt x="661" y="82"/>
                  <a:pt x="663" y="83"/>
                </a:cubicBezTo>
                <a:cubicBezTo>
                  <a:pt x="664" y="84"/>
                  <a:pt x="665" y="84"/>
                  <a:pt x="665" y="85"/>
                </a:cubicBezTo>
                <a:cubicBezTo>
                  <a:pt x="666" y="85"/>
                  <a:pt x="665" y="87"/>
                  <a:pt x="664" y="91"/>
                </a:cubicBezTo>
                <a:cubicBezTo>
                  <a:pt x="664" y="92"/>
                  <a:pt x="663" y="92"/>
                  <a:pt x="663" y="93"/>
                </a:cubicBezTo>
                <a:cubicBezTo>
                  <a:pt x="663" y="94"/>
                  <a:pt x="663" y="94"/>
                  <a:pt x="663" y="94"/>
                </a:cubicBezTo>
                <a:cubicBezTo>
                  <a:pt x="662" y="98"/>
                  <a:pt x="660" y="103"/>
                  <a:pt x="661" y="108"/>
                </a:cubicBezTo>
                <a:cubicBezTo>
                  <a:pt x="661" y="109"/>
                  <a:pt x="661" y="110"/>
                  <a:pt x="662" y="111"/>
                </a:cubicBezTo>
                <a:cubicBezTo>
                  <a:pt x="662" y="113"/>
                  <a:pt x="663" y="115"/>
                  <a:pt x="662" y="116"/>
                </a:cubicBezTo>
                <a:cubicBezTo>
                  <a:pt x="660" y="118"/>
                  <a:pt x="657" y="121"/>
                  <a:pt x="654" y="124"/>
                </a:cubicBezTo>
                <a:cubicBezTo>
                  <a:pt x="652" y="126"/>
                  <a:pt x="650" y="127"/>
                  <a:pt x="649" y="129"/>
                </a:cubicBezTo>
                <a:cubicBezTo>
                  <a:pt x="645" y="132"/>
                  <a:pt x="643" y="133"/>
                  <a:pt x="642" y="133"/>
                </a:cubicBezTo>
                <a:cubicBezTo>
                  <a:pt x="641" y="134"/>
                  <a:pt x="640" y="134"/>
                  <a:pt x="637" y="138"/>
                </a:cubicBezTo>
                <a:cubicBezTo>
                  <a:pt x="637" y="139"/>
                  <a:pt x="636" y="141"/>
                  <a:pt x="636" y="143"/>
                </a:cubicBezTo>
                <a:cubicBezTo>
                  <a:pt x="636" y="144"/>
                  <a:pt x="636" y="146"/>
                  <a:pt x="635" y="147"/>
                </a:cubicBezTo>
                <a:cubicBezTo>
                  <a:pt x="634" y="149"/>
                  <a:pt x="632" y="150"/>
                  <a:pt x="630" y="151"/>
                </a:cubicBezTo>
                <a:cubicBezTo>
                  <a:pt x="628" y="152"/>
                  <a:pt x="626" y="153"/>
                  <a:pt x="626" y="156"/>
                </a:cubicBezTo>
                <a:cubicBezTo>
                  <a:pt x="624" y="160"/>
                  <a:pt x="622" y="163"/>
                  <a:pt x="616" y="170"/>
                </a:cubicBezTo>
                <a:cubicBezTo>
                  <a:pt x="615" y="172"/>
                  <a:pt x="614" y="173"/>
                  <a:pt x="612" y="174"/>
                </a:cubicBezTo>
                <a:cubicBezTo>
                  <a:pt x="611" y="175"/>
                  <a:pt x="609" y="176"/>
                  <a:pt x="609" y="177"/>
                </a:cubicBezTo>
                <a:cubicBezTo>
                  <a:pt x="607" y="179"/>
                  <a:pt x="605" y="182"/>
                  <a:pt x="604" y="184"/>
                </a:cubicBezTo>
                <a:cubicBezTo>
                  <a:pt x="602" y="186"/>
                  <a:pt x="601" y="188"/>
                  <a:pt x="600" y="190"/>
                </a:cubicBezTo>
                <a:cubicBezTo>
                  <a:pt x="599" y="192"/>
                  <a:pt x="598" y="195"/>
                  <a:pt x="597" y="197"/>
                </a:cubicBezTo>
                <a:cubicBezTo>
                  <a:pt x="596" y="199"/>
                  <a:pt x="595" y="201"/>
                  <a:pt x="594" y="202"/>
                </a:cubicBezTo>
                <a:cubicBezTo>
                  <a:pt x="592" y="205"/>
                  <a:pt x="589" y="213"/>
                  <a:pt x="586" y="219"/>
                </a:cubicBezTo>
                <a:cubicBezTo>
                  <a:pt x="584" y="224"/>
                  <a:pt x="583" y="228"/>
                  <a:pt x="582" y="229"/>
                </a:cubicBezTo>
                <a:cubicBezTo>
                  <a:pt x="582" y="229"/>
                  <a:pt x="581" y="229"/>
                  <a:pt x="581" y="229"/>
                </a:cubicBezTo>
                <a:cubicBezTo>
                  <a:pt x="578" y="229"/>
                  <a:pt x="574" y="228"/>
                  <a:pt x="569" y="227"/>
                </a:cubicBezTo>
                <a:cubicBezTo>
                  <a:pt x="563" y="225"/>
                  <a:pt x="557" y="223"/>
                  <a:pt x="553" y="223"/>
                </a:cubicBezTo>
                <a:cubicBezTo>
                  <a:pt x="550" y="223"/>
                  <a:pt x="549" y="224"/>
                  <a:pt x="548" y="225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1" y="1"/>
                </a:cubicBezTo>
                <a:cubicBezTo>
                  <a:pt x="1" y="1"/>
                  <a:pt x="0" y="2"/>
                  <a:pt x="0" y="2"/>
                </a:cubicBezTo>
                <a:cubicBezTo>
                  <a:pt x="0" y="356"/>
                  <a:pt x="0" y="356"/>
                  <a:pt x="0" y="356"/>
                </a:cubicBezTo>
                <a:cubicBezTo>
                  <a:pt x="0" y="357"/>
                  <a:pt x="1" y="358"/>
                  <a:pt x="1" y="358"/>
                </a:cubicBezTo>
                <a:cubicBezTo>
                  <a:pt x="2" y="358"/>
                  <a:pt x="2" y="358"/>
                  <a:pt x="2" y="358"/>
                </a:cubicBezTo>
                <a:cubicBezTo>
                  <a:pt x="3" y="358"/>
                  <a:pt x="3" y="358"/>
                  <a:pt x="3" y="358"/>
                </a:cubicBezTo>
                <a:cubicBezTo>
                  <a:pt x="544" y="254"/>
                  <a:pt x="544" y="254"/>
                  <a:pt x="544" y="254"/>
                </a:cubicBezTo>
                <a:cubicBezTo>
                  <a:pt x="544" y="254"/>
                  <a:pt x="544" y="254"/>
                  <a:pt x="544" y="254"/>
                </a:cubicBezTo>
                <a:cubicBezTo>
                  <a:pt x="544" y="255"/>
                  <a:pt x="544" y="256"/>
                  <a:pt x="545" y="257"/>
                </a:cubicBezTo>
                <a:cubicBezTo>
                  <a:pt x="547" y="259"/>
                  <a:pt x="553" y="259"/>
                  <a:pt x="559" y="259"/>
                </a:cubicBezTo>
                <a:cubicBezTo>
                  <a:pt x="562" y="259"/>
                  <a:pt x="566" y="259"/>
                  <a:pt x="568" y="260"/>
                </a:cubicBezTo>
                <a:cubicBezTo>
                  <a:pt x="568" y="261"/>
                  <a:pt x="568" y="262"/>
                  <a:pt x="568" y="264"/>
                </a:cubicBezTo>
                <a:cubicBezTo>
                  <a:pt x="568" y="271"/>
                  <a:pt x="567" y="284"/>
                  <a:pt x="577" y="288"/>
                </a:cubicBezTo>
                <a:cubicBezTo>
                  <a:pt x="580" y="289"/>
                  <a:pt x="582" y="290"/>
                  <a:pt x="583" y="290"/>
                </a:cubicBezTo>
                <a:cubicBezTo>
                  <a:pt x="585" y="291"/>
                  <a:pt x="585" y="291"/>
                  <a:pt x="587" y="292"/>
                </a:cubicBezTo>
                <a:cubicBezTo>
                  <a:pt x="587" y="293"/>
                  <a:pt x="587" y="293"/>
                  <a:pt x="587" y="293"/>
                </a:cubicBezTo>
                <a:cubicBezTo>
                  <a:pt x="590" y="295"/>
                  <a:pt x="594" y="296"/>
                  <a:pt x="596" y="296"/>
                </a:cubicBezTo>
                <a:cubicBezTo>
                  <a:pt x="596" y="296"/>
                  <a:pt x="597" y="296"/>
                  <a:pt x="597" y="296"/>
                </a:cubicBezTo>
                <a:cubicBezTo>
                  <a:pt x="602" y="299"/>
                  <a:pt x="602" y="299"/>
                  <a:pt x="602" y="299"/>
                </a:cubicBezTo>
                <a:cubicBezTo>
                  <a:pt x="606" y="301"/>
                  <a:pt x="606" y="302"/>
                  <a:pt x="606" y="304"/>
                </a:cubicBezTo>
                <a:cubicBezTo>
                  <a:pt x="606" y="305"/>
                  <a:pt x="606" y="306"/>
                  <a:pt x="606" y="307"/>
                </a:cubicBezTo>
                <a:cubicBezTo>
                  <a:pt x="606" y="311"/>
                  <a:pt x="611" y="311"/>
                  <a:pt x="615" y="311"/>
                </a:cubicBezTo>
                <a:cubicBezTo>
                  <a:pt x="616" y="311"/>
                  <a:pt x="616" y="311"/>
                  <a:pt x="617" y="312"/>
                </a:cubicBezTo>
                <a:cubicBezTo>
                  <a:pt x="617" y="313"/>
                  <a:pt x="616" y="315"/>
                  <a:pt x="615" y="318"/>
                </a:cubicBezTo>
                <a:cubicBezTo>
                  <a:pt x="615" y="320"/>
                  <a:pt x="614" y="323"/>
                  <a:pt x="613" y="326"/>
                </a:cubicBezTo>
                <a:cubicBezTo>
                  <a:pt x="613" y="332"/>
                  <a:pt x="611" y="335"/>
                  <a:pt x="607" y="339"/>
                </a:cubicBezTo>
                <a:cubicBezTo>
                  <a:pt x="606" y="340"/>
                  <a:pt x="606" y="340"/>
                  <a:pt x="606" y="340"/>
                </a:cubicBezTo>
                <a:cubicBezTo>
                  <a:pt x="604" y="343"/>
                  <a:pt x="603" y="347"/>
                  <a:pt x="602" y="351"/>
                </a:cubicBezTo>
                <a:cubicBezTo>
                  <a:pt x="601" y="355"/>
                  <a:pt x="600" y="360"/>
                  <a:pt x="597" y="364"/>
                </a:cubicBezTo>
                <a:cubicBezTo>
                  <a:pt x="593" y="371"/>
                  <a:pt x="593" y="372"/>
                  <a:pt x="594" y="379"/>
                </a:cubicBezTo>
                <a:cubicBezTo>
                  <a:pt x="594" y="381"/>
                  <a:pt x="594" y="383"/>
                  <a:pt x="594" y="385"/>
                </a:cubicBezTo>
                <a:cubicBezTo>
                  <a:pt x="595" y="392"/>
                  <a:pt x="593" y="394"/>
                  <a:pt x="591" y="397"/>
                </a:cubicBezTo>
                <a:cubicBezTo>
                  <a:pt x="590" y="398"/>
                  <a:pt x="590" y="399"/>
                  <a:pt x="590" y="402"/>
                </a:cubicBezTo>
                <a:cubicBezTo>
                  <a:pt x="590" y="406"/>
                  <a:pt x="588" y="409"/>
                  <a:pt x="583" y="421"/>
                </a:cubicBezTo>
                <a:cubicBezTo>
                  <a:pt x="581" y="424"/>
                  <a:pt x="581" y="424"/>
                  <a:pt x="581" y="424"/>
                </a:cubicBezTo>
                <a:cubicBezTo>
                  <a:pt x="578" y="433"/>
                  <a:pt x="576" y="439"/>
                  <a:pt x="575" y="445"/>
                </a:cubicBezTo>
                <a:cubicBezTo>
                  <a:pt x="574" y="449"/>
                  <a:pt x="573" y="452"/>
                  <a:pt x="572" y="457"/>
                </a:cubicBezTo>
                <a:cubicBezTo>
                  <a:pt x="568" y="468"/>
                  <a:pt x="567" y="470"/>
                  <a:pt x="567" y="470"/>
                </a:cubicBezTo>
                <a:cubicBezTo>
                  <a:pt x="567" y="470"/>
                  <a:pt x="567" y="470"/>
                  <a:pt x="567" y="470"/>
                </a:cubicBezTo>
                <a:cubicBezTo>
                  <a:pt x="565" y="488"/>
                  <a:pt x="561" y="516"/>
                  <a:pt x="559" y="519"/>
                </a:cubicBezTo>
                <a:cubicBezTo>
                  <a:pt x="556" y="522"/>
                  <a:pt x="556" y="524"/>
                  <a:pt x="557" y="526"/>
                </a:cubicBezTo>
                <a:cubicBezTo>
                  <a:pt x="558" y="528"/>
                  <a:pt x="558" y="529"/>
                  <a:pt x="558" y="531"/>
                </a:cubicBezTo>
                <a:cubicBezTo>
                  <a:pt x="558" y="537"/>
                  <a:pt x="554" y="556"/>
                  <a:pt x="553" y="561"/>
                </a:cubicBezTo>
                <a:cubicBezTo>
                  <a:pt x="551" y="566"/>
                  <a:pt x="546" y="587"/>
                  <a:pt x="546" y="600"/>
                </a:cubicBezTo>
                <a:cubicBezTo>
                  <a:pt x="546" y="604"/>
                  <a:pt x="545" y="607"/>
                  <a:pt x="543" y="610"/>
                </a:cubicBezTo>
                <a:cubicBezTo>
                  <a:pt x="540" y="610"/>
                  <a:pt x="537" y="610"/>
                  <a:pt x="535" y="610"/>
                </a:cubicBezTo>
                <a:cubicBezTo>
                  <a:pt x="446" y="615"/>
                  <a:pt x="345" y="621"/>
                  <a:pt x="251" y="651"/>
                </a:cubicBezTo>
                <a:cubicBezTo>
                  <a:pt x="221" y="661"/>
                  <a:pt x="202" y="673"/>
                  <a:pt x="196" y="689"/>
                </a:cubicBezTo>
                <a:cubicBezTo>
                  <a:pt x="193" y="698"/>
                  <a:pt x="193" y="707"/>
                  <a:pt x="199" y="717"/>
                </a:cubicBezTo>
                <a:cubicBezTo>
                  <a:pt x="204" y="727"/>
                  <a:pt x="228" y="740"/>
                  <a:pt x="229" y="741"/>
                </a:cubicBezTo>
                <a:cubicBezTo>
                  <a:pt x="229" y="741"/>
                  <a:pt x="229" y="741"/>
                  <a:pt x="229" y="741"/>
                </a:cubicBezTo>
                <a:cubicBezTo>
                  <a:pt x="338" y="741"/>
                  <a:pt x="338" y="741"/>
                  <a:pt x="338" y="741"/>
                </a:cubicBezTo>
                <a:cubicBezTo>
                  <a:pt x="338" y="739"/>
                  <a:pt x="338" y="739"/>
                  <a:pt x="338" y="739"/>
                </a:cubicBezTo>
                <a:cubicBezTo>
                  <a:pt x="337" y="739"/>
                  <a:pt x="288" y="731"/>
                  <a:pt x="262" y="722"/>
                </a:cubicBezTo>
                <a:cubicBezTo>
                  <a:pt x="235" y="713"/>
                  <a:pt x="226" y="703"/>
                  <a:pt x="223" y="696"/>
                </a:cubicBezTo>
                <a:cubicBezTo>
                  <a:pt x="222" y="694"/>
                  <a:pt x="222" y="692"/>
                  <a:pt x="223" y="691"/>
                </a:cubicBezTo>
                <a:cubicBezTo>
                  <a:pt x="227" y="683"/>
                  <a:pt x="242" y="674"/>
                  <a:pt x="267" y="665"/>
                </a:cubicBezTo>
                <a:cubicBezTo>
                  <a:pt x="285" y="659"/>
                  <a:pt x="304" y="656"/>
                  <a:pt x="322" y="653"/>
                </a:cubicBezTo>
                <a:cubicBezTo>
                  <a:pt x="327" y="652"/>
                  <a:pt x="327" y="652"/>
                  <a:pt x="327" y="652"/>
                </a:cubicBezTo>
                <a:cubicBezTo>
                  <a:pt x="363" y="646"/>
                  <a:pt x="399" y="643"/>
                  <a:pt x="435" y="640"/>
                </a:cubicBezTo>
                <a:cubicBezTo>
                  <a:pt x="448" y="639"/>
                  <a:pt x="462" y="638"/>
                  <a:pt x="475" y="637"/>
                </a:cubicBezTo>
                <a:cubicBezTo>
                  <a:pt x="494" y="635"/>
                  <a:pt x="512" y="634"/>
                  <a:pt x="530" y="633"/>
                </a:cubicBezTo>
                <a:cubicBezTo>
                  <a:pt x="529" y="637"/>
                  <a:pt x="529" y="642"/>
                  <a:pt x="530" y="645"/>
                </a:cubicBezTo>
                <a:cubicBezTo>
                  <a:pt x="532" y="647"/>
                  <a:pt x="534" y="648"/>
                  <a:pt x="536" y="648"/>
                </a:cubicBezTo>
                <a:cubicBezTo>
                  <a:pt x="536" y="648"/>
                  <a:pt x="536" y="648"/>
                  <a:pt x="537" y="648"/>
                </a:cubicBezTo>
                <a:cubicBezTo>
                  <a:pt x="535" y="651"/>
                  <a:pt x="533" y="654"/>
                  <a:pt x="530" y="655"/>
                </a:cubicBezTo>
                <a:cubicBezTo>
                  <a:pt x="523" y="659"/>
                  <a:pt x="518" y="660"/>
                  <a:pt x="511" y="661"/>
                </a:cubicBezTo>
                <a:cubicBezTo>
                  <a:pt x="508" y="662"/>
                  <a:pt x="504" y="662"/>
                  <a:pt x="500" y="663"/>
                </a:cubicBezTo>
                <a:cubicBezTo>
                  <a:pt x="491" y="666"/>
                  <a:pt x="487" y="674"/>
                  <a:pt x="487" y="681"/>
                </a:cubicBezTo>
                <a:cubicBezTo>
                  <a:pt x="486" y="686"/>
                  <a:pt x="488" y="691"/>
                  <a:pt x="492" y="693"/>
                </a:cubicBezTo>
                <a:cubicBezTo>
                  <a:pt x="496" y="694"/>
                  <a:pt x="501" y="695"/>
                  <a:pt x="506" y="695"/>
                </a:cubicBezTo>
                <a:cubicBezTo>
                  <a:pt x="512" y="695"/>
                  <a:pt x="517" y="694"/>
                  <a:pt x="522" y="694"/>
                </a:cubicBezTo>
                <a:cubicBezTo>
                  <a:pt x="525" y="693"/>
                  <a:pt x="529" y="693"/>
                  <a:pt x="531" y="693"/>
                </a:cubicBezTo>
                <a:cubicBezTo>
                  <a:pt x="538" y="692"/>
                  <a:pt x="544" y="691"/>
                  <a:pt x="550" y="690"/>
                </a:cubicBezTo>
                <a:cubicBezTo>
                  <a:pt x="556" y="688"/>
                  <a:pt x="561" y="687"/>
                  <a:pt x="568" y="687"/>
                </a:cubicBezTo>
                <a:cubicBezTo>
                  <a:pt x="570" y="687"/>
                  <a:pt x="572" y="687"/>
                  <a:pt x="574" y="687"/>
                </a:cubicBezTo>
                <a:cubicBezTo>
                  <a:pt x="577" y="687"/>
                  <a:pt x="580" y="687"/>
                  <a:pt x="583" y="686"/>
                </a:cubicBezTo>
                <a:cubicBezTo>
                  <a:pt x="585" y="686"/>
                  <a:pt x="592" y="684"/>
                  <a:pt x="594" y="681"/>
                </a:cubicBezTo>
                <a:cubicBezTo>
                  <a:pt x="596" y="678"/>
                  <a:pt x="596" y="676"/>
                  <a:pt x="595" y="674"/>
                </a:cubicBezTo>
                <a:cubicBezTo>
                  <a:pt x="595" y="674"/>
                  <a:pt x="595" y="673"/>
                  <a:pt x="595" y="672"/>
                </a:cubicBezTo>
                <a:cubicBezTo>
                  <a:pt x="595" y="670"/>
                  <a:pt x="596" y="669"/>
                  <a:pt x="598" y="669"/>
                </a:cubicBezTo>
                <a:cubicBezTo>
                  <a:pt x="599" y="669"/>
                  <a:pt x="600" y="669"/>
                  <a:pt x="601" y="669"/>
                </a:cubicBezTo>
                <a:cubicBezTo>
                  <a:pt x="602" y="670"/>
                  <a:pt x="603" y="670"/>
                  <a:pt x="604" y="670"/>
                </a:cubicBezTo>
                <a:cubicBezTo>
                  <a:pt x="605" y="670"/>
                  <a:pt x="607" y="669"/>
                  <a:pt x="608" y="669"/>
                </a:cubicBezTo>
                <a:cubicBezTo>
                  <a:pt x="614" y="665"/>
                  <a:pt x="616" y="654"/>
                  <a:pt x="618" y="647"/>
                </a:cubicBezTo>
                <a:cubicBezTo>
                  <a:pt x="618" y="646"/>
                  <a:pt x="618" y="645"/>
                  <a:pt x="619" y="644"/>
                </a:cubicBezTo>
                <a:cubicBezTo>
                  <a:pt x="619" y="644"/>
                  <a:pt x="620" y="638"/>
                  <a:pt x="622" y="630"/>
                </a:cubicBezTo>
                <a:cubicBezTo>
                  <a:pt x="623" y="630"/>
                  <a:pt x="624" y="630"/>
                  <a:pt x="625" y="630"/>
                </a:cubicBezTo>
                <a:cubicBezTo>
                  <a:pt x="641" y="630"/>
                  <a:pt x="658" y="630"/>
                  <a:pt x="676" y="629"/>
                </a:cubicBezTo>
                <a:cubicBezTo>
                  <a:pt x="697" y="629"/>
                  <a:pt x="718" y="628"/>
                  <a:pt x="737" y="628"/>
                </a:cubicBezTo>
                <a:cubicBezTo>
                  <a:pt x="737" y="628"/>
                  <a:pt x="738" y="628"/>
                  <a:pt x="739" y="628"/>
                </a:cubicBezTo>
                <a:cubicBezTo>
                  <a:pt x="740" y="633"/>
                  <a:pt x="741" y="639"/>
                  <a:pt x="743" y="643"/>
                </a:cubicBezTo>
                <a:cubicBezTo>
                  <a:pt x="745" y="647"/>
                  <a:pt x="746" y="650"/>
                  <a:pt x="747" y="653"/>
                </a:cubicBezTo>
                <a:cubicBezTo>
                  <a:pt x="747" y="655"/>
                  <a:pt x="748" y="658"/>
                  <a:pt x="749" y="660"/>
                </a:cubicBezTo>
                <a:cubicBezTo>
                  <a:pt x="749" y="661"/>
                  <a:pt x="749" y="663"/>
                  <a:pt x="749" y="665"/>
                </a:cubicBezTo>
                <a:cubicBezTo>
                  <a:pt x="749" y="668"/>
                  <a:pt x="748" y="670"/>
                  <a:pt x="750" y="671"/>
                </a:cubicBezTo>
                <a:cubicBezTo>
                  <a:pt x="750" y="672"/>
                  <a:pt x="751" y="672"/>
                  <a:pt x="752" y="672"/>
                </a:cubicBezTo>
                <a:cubicBezTo>
                  <a:pt x="753" y="672"/>
                  <a:pt x="754" y="672"/>
                  <a:pt x="756" y="671"/>
                </a:cubicBezTo>
                <a:cubicBezTo>
                  <a:pt x="758" y="671"/>
                  <a:pt x="760" y="670"/>
                  <a:pt x="762" y="670"/>
                </a:cubicBezTo>
                <a:cubicBezTo>
                  <a:pt x="763" y="670"/>
                  <a:pt x="764" y="671"/>
                  <a:pt x="764" y="671"/>
                </a:cubicBezTo>
                <a:cubicBezTo>
                  <a:pt x="765" y="673"/>
                  <a:pt x="764" y="679"/>
                  <a:pt x="763" y="682"/>
                </a:cubicBezTo>
                <a:cubicBezTo>
                  <a:pt x="762" y="685"/>
                  <a:pt x="762" y="686"/>
                  <a:pt x="762" y="687"/>
                </a:cubicBezTo>
                <a:cubicBezTo>
                  <a:pt x="761" y="698"/>
                  <a:pt x="762" y="704"/>
                  <a:pt x="765" y="707"/>
                </a:cubicBezTo>
                <a:cubicBezTo>
                  <a:pt x="768" y="710"/>
                  <a:pt x="773" y="711"/>
                  <a:pt x="778" y="711"/>
                </a:cubicBezTo>
                <a:cubicBezTo>
                  <a:pt x="780" y="711"/>
                  <a:pt x="783" y="711"/>
                  <a:pt x="786" y="711"/>
                </a:cubicBezTo>
                <a:cubicBezTo>
                  <a:pt x="788" y="710"/>
                  <a:pt x="788" y="710"/>
                  <a:pt x="788" y="710"/>
                </a:cubicBezTo>
                <a:cubicBezTo>
                  <a:pt x="810" y="709"/>
                  <a:pt x="812" y="705"/>
                  <a:pt x="812" y="694"/>
                </a:cubicBezTo>
                <a:cubicBezTo>
                  <a:pt x="813" y="683"/>
                  <a:pt x="808" y="677"/>
                  <a:pt x="805" y="672"/>
                </a:cubicBezTo>
                <a:cubicBezTo>
                  <a:pt x="803" y="670"/>
                  <a:pt x="802" y="669"/>
                  <a:pt x="802" y="667"/>
                </a:cubicBezTo>
                <a:cubicBezTo>
                  <a:pt x="802" y="667"/>
                  <a:pt x="802" y="667"/>
                  <a:pt x="803" y="667"/>
                </a:cubicBezTo>
                <a:cubicBezTo>
                  <a:pt x="804" y="667"/>
                  <a:pt x="806" y="667"/>
                  <a:pt x="807" y="668"/>
                </a:cubicBezTo>
                <a:cubicBezTo>
                  <a:pt x="809" y="668"/>
                  <a:pt x="811" y="668"/>
                  <a:pt x="813" y="668"/>
                </a:cubicBezTo>
                <a:cubicBezTo>
                  <a:pt x="815" y="668"/>
                  <a:pt x="817" y="667"/>
                  <a:pt x="817" y="666"/>
                </a:cubicBezTo>
                <a:cubicBezTo>
                  <a:pt x="819" y="663"/>
                  <a:pt x="817" y="659"/>
                  <a:pt x="816" y="655"/>
                </a:cubicBezTo>
                <a:cubicBezTo>
                  <a:pt x="814" y="651"/>
                  <a:pt x="813" y="648"/>
                  <a:pt x="813" y="645"/>
                </a:cubicBezTo>
                <a:cubicBezTo>
                  <a:pt x="813" y="644"/>
                  <a:pt x="813" y="642"/>
                  <a:pt x="813" y="639"/>
                </a:cubicBezTo>
                <a:cubicBezTo>
                  <a:pt x="813" y="637"/>
                  <a:pt x="813" y="633"/>
                  <a:pt x="813" y="630"/>
                </a:cubicBezTo>
                <a:cubicBezTo>
                  <a:pt x="829" y="631"/>
                  <a:pt x="844" y="631"/>
                  <a:pt x="860" y="632"/>
                </a:cubicBezTo>
                <a:cubicBezTo>
                  <a:pt x="890" y="635"/>
                  <a:pt x="918" y="638"/>
                  <a:pt x="942" y="642"/>
                </a:cubicBezTo>
                <a:cubicBezTo>
                  <a:pt x="955" y="644"/>
                  <a:pt x="967" y="645"/>
                  <a:pt x="977" y="646"/>
                </a:cubicBezTo>
                <a:cubicBezTo>
                  <a:pt x="990" y="648"/>
                  <a:pt x="1000" y="648"/>
                  <a:pt x="1009" y="648"/>
                </a:cubicBezTo>
                <a:cubicBezTo>
                  <a:pt x="1020" y="648"/>
                  <a:pt x="1028" y="647"/>
                  <a:pt x="1032" y="646"/>
                </a:cubicBezTo>
                <a:cubicBezTo>
                  <a:pt x="1043" y="640"/>
                  <a:pt x="1049" y="632"/>
                  <a:pt x="1049" y="619"/>
                </a:cubicBezTo>
                <a:cubicBezTo>
                  <a:pt x="1049" y="604"/>
                  <a:pt x="1040" y="590"/>
                  <a:pt x="1032" y="578"/>
                </a:cubicBezTo>
                <a:close/>
                <a:moveTo>
                  <a:pt x="627" y="606"/>
                </a:moveTo>
                <a:cubicBezTo>
                  <a:pt x="629" y="599"/>
                  <a:pt x="630" y="592"/>
                  <a:pt x="631" y="587"/>
                </a:cubicBezTo>
                <a:cubicBezTo>
                  <a:pt x="632" y="580"/>
                  <a:pt x="631" y="571"/>
                  <a:pt x="631" y="563"/>
                </a:cubicBezTo>
                <a:cubicBezTo>
                  <a:pt x="630" y="552"/>
                  <a:pt x="629" y="541"/>
                  <a:pt x="632" y="533"/>
                </a:cubicBezTo>
                <a:cubicBezTo>
                  <a:pt x="636" y="522"/>
                  <a:pt x="643" y="508"/>
                  <a:pt x="648" y="500"/>
                </a:cubicBezTo>
                <a:cubicBezTo>
                  <a:pt x="649" y="498"/>
                  <a:pt x="650" y="496"/>
                  <a:pt x="651" y="495"/>
                </a:cubicBezTo>
                <a:cubicBezTo>
                  <a:pt x="651" y="494"/>
                  <a:pt x="653" y="490"/>
                  <a:pt x="656" y="486"/>
                </a:cubicBezTo>
                <a:cubicBezTo>
                  <a:pt x="664" y="475"/>
                  <a:pt x="678" y="455"/>
                  <a:pt x="679" y="444"/>
                </a:cubicBezTo>
                <a:cubicBezTo>
                  <a:pt x="680" y="439"/>
                  <a:pt x="682" y="439"/>
                  <a:pt x="682" y="439"/>
                </a:cubicBezTo>
                <a:cubicBezTo>
                  <a:pt x="683" y="439"/>
                  <a:pt x="686" y="445"/>
                  <a:pt x="687" y="448"/>
                </a:cubicBezTo>
                <a:cubicBezTo>
                  <a:pt x="687" y="448"/>
                  <a:pt x="687" y="449"/>
                  <a:pt x="687" y="451"/>
                </a:cubicBezTo>
                <a:cubicBezTo>
                  <a:pt x="689" y="456"/>
                  <a:pt x="692" y="465"/>
                  <a:pt x="692" y="474"/>
                </a:cubicBezTo>
                <a:cubicBezTo>
                  <a:pt x="693" y="483"/>
                  <a:pt x="694" y="484"/>
                  <a:pt x="696" y="490"/>
                </a:cubicBezTo>
                <a:cubicBezTo>
                  <a:pt x="697" y="492"/>
                  <a:pt x="697" y="493"/>
                  <a:pt x="698" y="495"/>
                </a:cubicBezTo>
                <a:cubicBezTo>
                  <a:pt x="701" y="503"/>
                  <a:pt x="701" y="503"/>
                  <a:pt x="700" y="505"/>
                </a:cubicBezTo>
                <a:cubicBezTo>
                  <a:pt x="700" y="506"/>
                  <a:pt x="700" y="507"/>
                  <a:pt x="700" y="510"/>
                </a:cubicBezTo>
                <a:cubicBezTo>
                  <a:pt x="699" y="516"/>
                  <a:pt x="702" y="521"/>
                  <a:pt x="705" y="527"/>
                </a:cubicBezTo>
                <a:cubicBezTo>
                  <a:pt x="706" y="529"/>
                  <a:pt x="707" y="532"/>
                  <a:pt x="709" y="535"/>
                </a:cubicBezTo>
                <a:cubicBezTo>
                  <a:pt x="713" y="545"/>
                  <a:pt x="715" y="552"/>
                  <a:pt x="719" y="564"/>
                </a:cubicBezTo>
                <a:cubicBezTo>
                  <a:pt x="719" y="566"/>
                  <a:pt x="720" y="568"/>
                  <a:pt x="720" y="569"/>
                </a:cubicBezTo>
                <a:cubicBezTo>
                  <a:pt x="721" y="574"/>
                  <a:pt x="721" y="574"/>
                  <a:pt x="723" y="578"/>
                </a:cubicBezTo>
                <a:cubicBezTo>
                  <a:pt x="724" y="579"/>
                  <a:pt x="724" y="580"/>
                  <a:pt x="725" y="581"/>
                </a:cubicBezTo>
                <a:cubicBezTo>
                  <a:pt x="729" y="587"/>
                  <a:pt x="729" y="590"/>
                  <a:pt x="730" y="593"/>
                </a:cubicBezTo>
                <a:cubicBezTo>
                  <a:pt x="730" y="595"/>
                  <a:pt x="730" y="596"/>
                  <a:pt x="731" y="598"/>
                </a:cubicBezTo>
                <a:cubicBezTo>
                  <a:pt x="731" y="600"/>
                  <a:pt x="732" y="603"/>
                  <a:pt x="733" y="606"/>
                </a:cubicBezTo>
                <a:cubicBezTo>
                  <a:pt x="720" y="606"/>
                  <a:pt x="706" y="606"/>
                  <a:pt x="691" y="606"/>
                </a:cubicBezTo>
                <a:cubicBezTo>
                  <a:pt x="674" y="606"/>
                  <a:pt x="658" y="606"/>
                  <a:pt x="645" y="606"/>
                </a:cubicBezTo>
                <a:cubicBezTo>
                  <a:pt x="638" y="606"/>
                  <a:pt x="633" y="606"/>
                  <a:pt x="629" y="606"/>
                </a:cubicBezTo>
                <a:cubicBezTo>
                  <a:pt x="629" y="606"/>
                  <a:pt x="629" y="606"/>
                  <a:pt x="629" y="606"/>
                </a:cubicBezTo>
                <a:cubicBezTo>
                  <a:pt x="628" y="606"/>
                  <a:pt x="628" y="606"/>
                  <a:pt x="628" y="606"/>
                </a:cubicBezTo>
                <a:cubicBezTo>
                  <a:pt x="628" y="606"/>
                  <a:pt x="628" y="606"/>
                  <a:pt x="627" y="606"/>
                </a:cubicBezTo>
                <a:close/>
                <a:moveTo>
                  <a:pt x="812" y="603"/>
                </a:moveTo>
                <a:cubicBezTo>
                  <a:pt x="811" y="601"/>
                  <a:pt x="810" y="598"/>
                  <a:pt x="809" y="594"/>
                </a:cubicBezTo>
                <a:cubicBezTo>
                  <a:pt x="808" y="590"/>
                  <a:pt x="806" y="584"/>
                  <a:pt x="805" y="579"/>
                </a:cubicBezTo>
                <a:cubicBezTo>
                  <a:pt x="804" y="575"/>
                  <a:pt x="805" y="572"/>
                  <a:pt x="805" y="568"/>
                </a:cubicBezTo>
                <a:cubicBezTo>
                  <a:pt x="805" y="565"/>
                  <a:pt x="805" y="561"/>
                  <a:pt x="804" y="558"/>
                </a:cubicBezTo>
                <a:cubicBezTo>
                  <a:pt x="803" y="554"/>
                  <a:pt x="801" y="550"/>
                  <a:pt x="799" y="547"/>
                </a:cubicBezTo>
                <a:cubicBezTo>
                  <a:pt x="798" y="543"/>
                  <a:pt x="796" y="540"/>
                  <a:pt x="795" y="536"/>
                </a:cubicBezTo>
                <a:cubicBezTo>
                  <a:pt x="794" y="533"/>
                  <a:pt x="793" y="530"/>
                  <a:pt x="793" y="527"/>
                </a:cubicBezTo>
                <a:cubicBezTo>
                  <a:pt x="793" y="525"/>
                  <a:pt x="792" y="522"/>
                  <a:pt x="791" y="518"/>
                </a:cubicBezTo>
                <a:cubicBezTo>
                  <a:pt x="790" y="516"/>
                  <a:pt x="790" y="513"/>
                  <a:pt x="790" y="511"/>
                </a:cubicBezTo>
                <a:cubicBezTo>
                  <a:pt x="790" y="508"/>
                  <a:pt x="790" y="506"/>
                  <a:pt x="789" y="504"/>
                </a:cubicBezTo>
                <a:cubicBezTo>
                  <a:pt x="788" y="503"/>
                  <a:pt x="788" y="501"/>
                  <a:pt x="787" y="499"/>
                </a:cubicBezTo>
                <a:cubicBezTo>
                  <a:pt x="784" y="493"/>
                  <a:pt x="782" y="486"/>
                  <a:pt x="781" y="479"/>
                </a:cubicBezTo>
                <a:cubicBezTo>
                  <a:pt x="780" y="472"/>
                  <a:pt x="780" y="466"/>
                  <a:pt x="779" y="460"/>
                </a:cubicBezTo>
                <a:cubicBezTo>
                  <a:pt x="779" y="455"/>
                  <a:pt x="778" y="451"/>
                  <a:pt x="778" y="447"/>
                </a:cubicBezTo>
                <a:cubicBezTo>
                  <a:pt x="778" y="444"/>
                  <a:pt x="777" y="440"/>
                  <a:pt x="776" y="437"/>
                </a:cubicBezTo>
                <a:cubicBezTo>
                  <a:pt x="776" y="435"/>
                  <a:pt x="775" y="432"/>
                  <a:pt x="775" y="429"/>
                </a:cubicBezTo>
                <a:cubicBezTo>
                  <a:pt x="774" y="423"/>
                  <a:pt x="774" y="417"/>
                  <a:pt x="775" y="409"/>
                </a:cubicBezTo>
                <a:cubicBezTo>
                  <a:pt x="776" y="396"/>
                  <a:pt x="775" y="379"/>
                  <a:pt x="773" y="362"/>
                </a:cubicBezTo>
                <a:cubicBezTo>
                  <a:pt x="772" y="359"/>
                  <a:pt x="773" y="357"/>
                  <a:pt x="773" y="354"/>
                </a:cubicBezTo>
                <a:cubicBezTo>
                  <a:pt x="773" y="351"/>
                  <a:pt x="773" y="348"/>
                  <a:pt x="773" y="345"/>
                </a:cubicBezTo>
                <a:cubicBezTo>
                  <a:pt x="772" y="341"/>
                  <a:pt x="770" y="338"/>
                  <a:pt x="767" y="335"/>
                </a:cubicBezTo>
                <a:cubicBezTo>
                  <a:pt x="765" y="331"/>
                  <a:pt x="763" y="328"/>
                  <a:pt x="763" y="325"/>
                </a:cubicBezTo>
                <a:cubicBezTo>
                  <a:pt x="762" y="317"/>
                  <a:pt x="757" y="311"/>
                  <a:pt x="755" y="308"/>
                </a:cubicBezTo>
                <a:cubicBezTo>
                  <a:pt x="754" y="307"/>
                  <a:pt x="753" y="306"/>
                  <a:pt x="753" y="306"/>
                </a:cubicBezTo>
                <a:cubicBezTo>
                  <a:pt x="753" y="306"/>
                  <a:pt x="753" y="306"/>
                  <a:pt x="753" y="306"/>
                </a:cubicBezTo>
                <a:cubicBezTo>
                  <a:pt x="764" y="316"/>
                  <a:pt x="776" y="325"/>
                  <a:pt x="787" y="335"/>
                </a:cubicBezTo>
                <a:cubicBezTo>
                  <a:pt x="796" y="343"/>
                  <a:pt x="796" y="343"/>
                  <a:pt x="796" y="343"/>
                </a:cubicBezTo>
                <a:cubicBezTo>
                  <a:pt x="817" y="362"/>
                  <a:pt x="839" y="381"/>
                  <a:pt x="858" y="401"/>
                </a:cubicBezTo>
                <a:cubicBezTo>
                  <a:pt x="899" y="443"/>
                  <a:pt x="931" y="480"/>
                  <a:pt x="958" y="515"/>
                </a:cubicBezTo>
                <a:cubicBezTo>
                  <a:pt x="964" y="523"/>
                  <a:pt x="971" y="532"/>
                  <a:pt x="977" y="540"/>
                </a:cubicBezTo>
                <a:cubicBezTo>
                  <a:pt x="998" y="567"/>
                  <a:pt x="1017" y="591"/>
                  <a:pt x="1024" y="607"/>
                </a:cubicBezTo>
                <a:cubicBezTo>
                  <a:pt x="1029" y="620"/>
                  <a:pt x="1019" y="626"/>
                  <a:pt x="1016" y="628"/>
                </a:cubicBezTo>
                <a:cubicBezTo>
                  <a:pt x="1012" y="630"/>
                  <a:pt x="1005" y="629"/>
                  <a:pt x="992" y="628"/>
                </a:cubicBezTo>
                <a:cubicBezTo>
                  <a:pt x="990" y="628"/>
                  <a:pt x="988" y="627"/>
                  <a:pt x="985" y="627"/>
                </a:cubicBezTo>
                <a:cubicBezTo>
                  <a:pt x="980" y="627"/>
                  <a:pt x="968" y="625"/>
                  <a:pt x="954" y="623"/>
                </a:cubicBezTo>
                <a:cubicBezTo>
                  <a:pt x="922" y="618"/>
                  <a:pt x="874" y="611"/>
                  <a:pt x="841" y="608"/>
                </a:cubicBezTo>
                <a:cubicBezTo>
                  <a:pt x="834" y="608"/>
                  <a:pt x="825" y="607"/>
                  <a:pt x="812" y="607"/>
                </a:cubicBezTo>
                <a:cubicBezTo>
                  <a:pt x="812" y="606"/>
                  <a:pt x="812" y="604"/>
                  <a:pt x="812" y="603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flame 2"/>
          <p:cNvGrpSpPr/>
          <p:nvPr/>
        </p:nvGrpSpPr>
        <p:grpSpPr>
          <a:xfrm flipH="1">
            <a:off x="7393008" y="3686367"/>
            <a:ext cx="1750992" cy="2636985"/>
            <a:chOff x="1336676" y="976313"/>
            <a:chExt cx="661988" cy="996951"/>
          </a:xfrm>
        </p:grpSpPr>
        <p:sp>
          <p:nvSpPr>
            <p:cNvPr id="7" name="Freeform 17"/>
            <p:cNvSpPr>
              <a:spLocks noEditPoints="1"/>
            </p:cNvSpPr>
            <p:nvPr/>
          </p:nvSpPr>
          <p:spPr bwMode="auto">
            <a:xfrm>
              <a:off x="1336676" y="976313"/>
              <a:ext cx="661988" cy="996950"/>
            </a:xfrm>
            <a:custGeom>
              <a:avLst/>
              <a:gdLst>
                <a:gd name="T0" fmla="*/ 170 w 176"/>
                <a:gd name="T1" fmla="*/ 140 h 265"/>
                <a:gd name="T2" fmla="*/ 155 w 176"/>
                <a:gd name="T3" fmla="*/ 102 h 265"/>
                <a:gd name="T4" fmla="*/ 153 w 176"/>
                <a:gd name="T5" fmla="*/ 102 h 265"/>
                <a:gd name="T6" fmla="*/ 152 w 176"/>
                <a:gd name="T7" fmla="*/ 104 h 265"/>
                <a:gd name="T8" fmla="*/ 152 w 176"/>
                <a:gd name="T9" fmla="*/ 132 h 265"/>
                <a:gd name="T10" fmla="*/ 142 w 176"/>
                <a:gd name="T11" fmla="*/ 154 h 265"/>
                <a:gd name="T12" fmla="*/ 142 w 176"/>
                <a:gd name="T13" fmla="*/ 146 h 265"/>
                <a:gd name="T14" fmla="*/ 141 w 176"/>
                <a:gd name="T15" fmla="*/ 117 h 265"/>
                <a:gd name="T16" fmla="*/ 103 w 176"/>
                <a:gd name="T17" fmla="*/ 29 h 265"/>
                <a:gd name="T18" fmla="*/ 50 w 176"/>
                <a:gd name="T19" fmla="*/ 0 h 265"/>
                <a:gd name="T20" fmla="*/ 48 w 176"/>
                <a:gd name="T21" fmla="*/ 1 h 265"/>
                <a:gd name="T22" fmla="*/ 48 w 176"/>
                <a:gd name="T23" fmla="*/ 4 h 265"/>
                <a:gd name="T24" fmla="*/ 75 w 176"/>
                <a:gd name="T25" fmla="*/ 38 h 265"/>
                <a:gd name="T26" fmla="*/ 49 w 176"/>
                <a:gd name="T27" fmla="*/ 96 h 265"/>
                <a:gd name="T28" fmla="*/ 19 w 176"/>
                <a:gd name="T29" fmla="*/ 133 h 265"/>
                <a:gd name="T30" fmla="*/ 15 w 176"/>
                <a:gd name="T31" fmla="*/ 226 h 265"/>
                <a:gd name="T32" fmla="*/ 85 w 176"/>
                <a:gd name="T33" fmla="*/ 265 h 265"/>
                <a:gd name="T34" fmla="*/ 85 w 176"/>
                <a:gd name="T35" fmla="*/ 265 h 265"/>
                <a:gd name="T36" fmla="*/ 153 w 176"/>
                <a:gd name="T37" fmla="*/ 237 h 265"/>
                <a:gd name="T38" fmla="*/ 170 w 176"/>
                <a:gd name="T39" fmla="*/ 140 h 265"/>
                <a:gd name="T40" fmla="*/ 85 w 176"/>
                <a:gd name="T41" fmla="*/ 263 h 265"/>
                <a:gd name="T42" fmla="*/ 85 w 176"/>
                <a:gd name="T43" fmla="*/ 263 h 265"/>
                <a:gd name="T44" fmla="*/ 85 w 176"/>
                <a:gd name="T45" fmla="*/ 26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265">
                  <a:moveTo>
                    <a:pt x="170" y="140"/>
                  </a:moveTo>
                  <a:cubicBezTo>
                    <a:pt x="164" y="109"/>
                    <a:pt x="155" y="102"/>
                    <a:pt x="155" y="102"/>
                  </a:cubicBezTo>
                  <a:cubicBezTo>
                    <a:pt x="154" y="101"/>
                    <a:pt x="153" y="101"/>
                    <a:pt x="153" y="102"/>
                  </a:cubicBezTo>
                  <a:cubicBezTo>
                    <a:pt x="152" y="102"/>
                    <a:pt x="152" y="103"/>
                    <a:pt x="152" y="104"/>
                  </a:cubicBezTo>
                  <a:cubicBezTo>
                    <a:pt x="152" y="104"/>
                    <a:pt x="155" y="117"/>
                    <a:pt x="152" y="132"/>
                  </a:cubicBezTo>
                  <a:cubicBezTo>
                    <a:pt x="150" y="142"/>
                    <a:pt x="145" y="150"/>
                    <a:pt x="142" y="154"/>
                  </a:cubicBezTo>
                  <a:cubicBezTo>
                    <a:pt x="142" y="151"/>
                    <a:pt x="142" y="148"/>
                    <a:pt x="142" y="146"/>
                  </a:cubicBezTo>
                  <a:cubicBezTo>
                    <a:pt x="143" y="135"/>
                    <a:pt x="143" y="132"/>
                    <a:pt x="141" y="117"/>
                  </a:cubicBezTo>
                  <a:cubicBezTo>
                    <a:pt x="138" y="82"/>
                    <a:pt x="124" y="50"/>
                    <a:pt x="103" y="29"/>
                  </a:cubicBezTo>
                  <a:cubicBezTo>
                    <a:pt x="88" y="14"/>
                    <a:pt x="67" y="6"/>
                    <a:pt x="50" y="0"/>
                  </a:cubicBezTo>
                  <a:cubicBezTo>
                    <a:pt x="49" y="0"/>
                    <a:pt x="48" y="1"/>
                    <a:pt x="48" y="1"/>
                  </a:cubicBezTo>
                  <a:cubicBezTo>
                    <a:pt x="47" y="2"/>
                    <a:pt x="48" y="3"/>
                    <a:pt x="48" y="4"/>
                  </a:cubicBezTo>
                  <a:cubicBezTo>
                    <a:pt x="59" y="13"/>
                    <a:pt x="72" y="26"/>
                    <a:pt x="75" y="38"/>
                  </a:cubicBezTo>
                  <a:cubicBezTo>
                    <a:pt x="81" y="64"/>
                    <a:pt x="66" y="79"/>
                    <a:pt x="49" y="96"/>
                  </a:cubicBezTo>
                  <a:cubicBezTo>
                    <a:pt x="38" y="106"/>
                    <a:pt x="28" y="119"/>
                    <a:pt x="19" y="133"/>
                  </a:cubicBezTo>
                  <a:cubicBezTo>
                    <a:pt x="1" y="161"/>
                    <a:pt x="0" y="198"/>
                    <a:pt x="15" y="226"/>
                  </a:cubicBezTo>
                  <a:cubicBezTo>
                    <a:pt x="29" y="251"/>
                    <a:pt x="54" y="265"/>
                    <a:pt x="85" y="265"/>
                  </a:cubicBezTo>
                  <a:cubicBezTo>
                    <a:pt x="85" y="265"/>
                    <a:pt x="85" y="265"/>
                    <a:pt x="85" y="265"/>
                  </a:cubicBezTo>
                  <a:cubicBezTo>
                    <a:pt x="115" y="265"/>
                    <a:pt x="138" y="255"/>
                    <a:pt x="153" y="237"/>
                  </a:cubicBezTo>
                  <a:cubicBezTo>
                    <a:pt x="175" y="211"/>
                    <a:pt x="176" y="170"/>
                    <a:pt x="170" y="140"/>
                  </a:cubicBezTo>
                  <a:close/>
                  <a:moveTo>
                    <a:pt x="85" y="263"/>
                  </a:moveTo>
                  <a:cubicBezTo>
                    <a:pt x="85" y="263"/>
                    <a:pt x="85" y="263"/>
                    <a:pt x="85" y="263"/>
                  </a:cubicBezTo>
                  <a:cubicBezTo>
                    <a:pt x="85" y="263"/>
                    <a:pt x="85" y="263"/>
                    <a:pt x="85" y="263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1404938" y="1228726"/>
              <a:ext cx="495300" cy="744538"/>
            </a:xfrm>
            <a:custGeom>
              <a:avLst/>
              <a:gdLst>
                <a:gd name="T0" fmla="*/ 120 w 132"/>
                <a:gd name="T1" fmla="*/ 101 h 198"/>
                <a:gd name="T2" fmla="*/ 99 w 132"/>
                <a:gd name="T3" fmla="*/ 71 h 198"/>
                <a:gd name="T4" fmla="*/ 82 w 132"/>
                <a:gd name="T5" fmla="*/ 28 h 198"/>
                <a:gd name="T6" fmla="*/ 103 w 132"/>
                <a:gd name="T7" fmla="*/ 4 h 198"/>
                <a:gd name="T8" fmla="*/ 103 w 132"/>
                <a:gd name="T9" fmla="*/ 1 h 198"/>
                <a:gd name="T10" fmla="*/ 101 w 132"/>
                <a:gd name="T11" fmla="*/ 0 h 198"/>
                <a:gd name="T12" fmla="*/ 60 w 132"/>
                <a:gd name="T13" fmla="*/ 20 h 198"/>
                <a:gd name="T14" fmla="*/ 28 w 132"/>
                <a:gd name="T15" fmla="*/ 84 h 198"/>
                <a:gd name="T16" fmla="*/ 27 w 132"/>
                <a:gd name="T17" fmla="*/ 106 h 198"/>
                <a:gd name="T18" fmla="*/ 27 w 132"/>
                <a:gd name="T19" fmla="*/ 111 h 198"/>
                <a:gd name="T20" fmla="*/ 20 w 132"/>
                <a:gd name="T21" fmla="*/ 95 h 198"/>
                <a:gd name="T22" fmla="*/ 22 w 132"/>
                <a:gd name="T23" fmla="*/ 74 h 198"/>
                <a:gd name="T24" fmla="*/ 21 w 132"/>
                <a:gd name="T25" fmla="*/ 72 h 198"/>
                <a:gd name="T26" fmla="*/ 19 w 132"/>
                <a:gd name="T27" fmla="*/ 72 h 198"/>
                <a:gd name="T28" fmla="*/ 6 w 132"/>
                <a:gd name="T29" fmla="*/ 101 h 198"/>
                <a:gd name="T30" fmla="*/ 15 w 132"/>
                <a:gd name="T31" fmla="*/ 174 h 198"/>
                <a:gd name="T32" fmla="*/ 65 w 132"/>
                <a:gd name="T33" fmla="*/ 198 h 198"/>
                <a:gd name="T34" fmla="*/ 69 w 132"/>
                <a:gd name="T35" fmla="*/ 198 h 198"/>
                <a:gd name="T36" fmla="*/ 69 w 132"/>
                <a:gd name="T37" fmla="*/ 198 h 198"/>
                <a:gd name="T38" fmla="*/ 120 w 132"/>
                <a:gd name="T39" fmla="*/ 170 h 198"/>
                <a:gd name="T40" fmla="*/ 120 w 132"/>
                <a:gd name="T41" fmla="*/ 10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98">
                  <a:moveTo>
                    <a:pt x="120" y="101"/>
                  </a:moveTo>
                  <a:cubicBezTo>
                    <a:pt x="114" y="90"/>
                    <a:pt x="106" y="80"/>
                    <a:pt x="99" y="71"/>
                  </a:cubicBezTo>
                  <a:cubicBezTo>
                    <a:pt x="87" y="59"/>
                    <a:pt x="76" y="47"/>
                    <a:pt x="82" y="28"/>
                  </a:cubicBezTo>
                  <a:cubicBezTo>
                    <a:pt x="84" y="19"/>
                    <a:pt x="94" y="10"/>
                    <a:pt x="103" y="4"/>
                  </a:cubicBezTo>
                  <a:cubicBezTo>
                    <a:pt x="103" y="3"/>
                    <a:pt x="104" y="2"/>
                    <a:pt x="103" y="1"/>
                  </a:cubicBezTo>
                  <a:cubicBezTo>
                    <a:pt x="103" y="0"/>
                    <a:pt x="102" y="0"/>
                    <a:pt x="101" y="0"/>
                  </a:cubicBezTo>
                  <a:cubicBezTo>
                    <a:pt x="88" y="4"/>
                    <a:pt x="72" y="9"/>
                    <a:pt x="60" y="20"/>
                  </a:cubicBezTo>
                  <a:cubicBezTo>
                    <a:pt x="43" y="35"/>
                    <a:pt x="32" y="58"/>
                    <a:pt x="28" y="84"/>
                  </a:cubicBezTo>
                  <a:cubicBezTo>
                    <a:pt x="26" y="96"/>
                    <a:pt x="26" y="98"/>
                    <a:pt x="27" y="106"/>
                  </a:cubicBezTo>
                  <a:cubicBezTo>
                    <a:pt x="27" y="107"/>
                    <a:pt x="27" y="109"/>
                    <a:pt x="27" y="111"/>
                  </a:cubicBezTo>
                  <a:cubicBezTo>
                    <a:pt x="24" y="107"/>
                    <a:pt x="21" y="102"/>
                    <a:pt x="20" y="95"/>
                  </a:cubicBezTo>
                  <a:cubicBezTo>
                    <a:pt x="19" y="84"/>
                    <a:pt x="22" y="75"/>
                    <a:pt x="22" y="74"/>
                  </a:cubicBezTo>
                  <a:cubicBezTo>
                    <a:pt x="22" y="74"/>
                    <a:pt x="22" y="73"/>
                    <a:pt x="21" y="72"/>
                  </a:cubicBezTo>
                  <a:cubicBezTo>
                    <a:pt x="20" y="72"/>
                    <a:pt x="19" y="72"/>
                    <a:pt x="19" y="72"/>
                  </a:cubicBezTo>
                  <a:cubicBezTo>
                    <a:pt x="18" y="73"/>
                    <a:pt x="11" y="78"/>
                    <a:pt x="6" y="101"/>
                  </a:cubicBezTo>
                  <a:cubicBezTo>
                    <a:pt x="0" y="123"/>
                    <a:pt x="0" y="154"/>
                    <a:pt x="15" y="174"/>
                  </a:cubicBezTo>
                  <a:cubicBezTo>
                    <a:pt x="26" y="189"/>
                    <a:pt x="43" y="196"/>
                    <a:pt x="65" y="198"/>
                  </a:cubicBezTo>
                  <a:cubicBezTo>
                    <a:pt x="67" y="198"/>
                    <a:pt x="68" y="198"/>
                    <a:pt x="69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92" y="198"/>
                    <a:pt x="110" y="188"/>
                    <a:pt x="120" y="170"/>
                  </a:cubicBezTo>
                  <a:cubicBezTo>
                    <a:pt x="132" y="149"/>
                    <a:pt x="132" y="122"/>
                    <a:pt x="120" y="1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auto">
            <a:xfrm>
              <a:off x="1476376" y="1398588"/>
              <a:ext cx="390525" cy="574675"/>
            </a:xfrm>
            <a:custGeom>
              <a:avLst/>
              <a:gdLst>
                <a:gd name="T0" fmla="*/ 68 w 104"/>
                <a:gd name="T1" fmla="*/ 53 h 153"/>
                <a:gd name="T2" fmla="*/ 51 w 104"/>
                <a:gd name="T3" fmla="*/ 38 h 153"/>
                <a:gd name="T4" fmla="*/ 53 w 104"/>
                <a:gd name="T5" fmla="*/ 5 h 153"/>
                <a:gd name="T6" fmla="*/ 54 w 104"/>
                <a:gd name="T7" fmla="*/ 1 h 153"/>
                <a:gd name="T8" fmla="*/ 52 w 104"/>
                <a:gd name="T9" fmla="*/ 0 h 153"/>
                <a:gd name="T10" fmla="*/ 50 w 104"/>
                <a:gd name="T11" fmla="*/ 1 h 153"/>
                <a:gd name="T12" fmla="*/ 24 w 104"/>
                <a:gd name="T13" fmla="*/ 34 h 153"/>
                <a:gd name="T14" fmla="*/ 32 w 104"/>
                <a:gd name="T15" fmla="*/ 63 h 153"/>
                <a:gd name="T16" fmla="*/ 39 w 104"/>
                <a:gd name="T17" fmla="*/ 74 h 153"/>
                <a:gd name="T18" fmla="*/ 33 w 104"/>
                <a:gd name="T19" fmla="*/ 78 h 153"/>
                <a:gd name="T20" fmla="*/ 28 w 104"/>
                <a:gd name="T21" fmla="*/ 76 h 153"/>
                <a:gd name="T22" fmla="*/ 18 w 104"/>
                <a:gd name="T23" fmla="*/ 49 h 153"/>
                <a:gd name="T24" fmla="*/ 17 w 104"/>
                <a:gd name="T25" fmla="*/ 47 h 153"/>
                <a:gd name="T26" fmla="*/ 14 w 104"/>
                <a:gd name="T27" fmla="*/ 48 h 153"/>
                <a:gd name="T28" fmla="*/ 12 w 104"/>
                <a:gd name="T29" fmla="*/ 81 h 153"/>
                <a:gd name="T30" fmla="*/ 13 w 104"/>
                <a:gd name="T31" fmla="*/ 84 h 153"/>
                <a:gd name="T32" fmla="*/ 20 w 104"/>
                <a:gd name="T33" fmla="*/ 98 h 153"/>
                <a:gd name="T34" fmla="*/ 21 w 104"/>
                <a:gd name="T35" fmla="*/ 100 h 153"/>
                <a:gd name="T36" fmla="*/ 22 w 104"/>
                <a:gd name="T37" fmla="*/ 108 h 153"/>
                <a:gd name="T38" fmla="*/ 13 w 104"/>
                <a:gd name="T39" fmla="*/ 107 h 153"/>
                <a:gd name="T40" fmla="*/ 8 w 104"/>
                <a:gd name="T41" fmla="*/ 80 h 153"/>
                <a:gd name="T42" fmla="*/ 6 w 104"/>
                <a:gd name="T43" fmla="*/ 78 h 153"/>
                <a:gd name="T44" fmla="*/ 4 w 104"/>
                <a:gd name="T45" fmla="*/ 80 h 153"/>
                <a:gd name="T46" fmla="*/ 2 w 104"/>
                <a:gd name="T47" fmla="*/ 109 h 153"/>
                <a:gd name="T48" fmla="*/ 50 w 104"/>
                <a:gd name="T49" fmla="*/ 153 h 153"/>
                <a:gd name="T50" fmla="*/ 52 w 104"/>
                <a:gd name="T51" fmla="*/ 153 h 153"/>
                <a:gd name="T52" fmla="*/ 101 w 104"/>
                <a:gd name="T53" fmla="*/ 111 h 153"/>
                <a:gd name="T54" fmla="*/ 68 w 104"/>
                <a:gd name="T55" fmla="*/ 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53">
                  <a:moveTo>
                    <a:pt x="68" y="53"/>
                  </a:moveTo>
                  <a:cubicBezTo>
                    <a:pt x="61" y="48"/>
                    <a:pt x="54" y="44"/>
                    <a:pt x="51" y="38"/>
                  </a:cubicBezTo>
                  <a:cubicBezTo>
                    <a:pt x="45" y="25"/>
                    <a:pt x="51" y="11"/>
                    <a:pt x="53" y="5"/>
                  </a:cubicBezTo>
                  <a:cubicBezTo>
                    <a:pt x="54" y="3"/>
                    <a:pt x="55" y="2"/>
                    <a:pt x="54" y="1"/>
                  </a:cubicBezTo>
                  <a:cubicBezTo>
                    <a:pt x="54" y="0"/>
                    <a:pt x="53" y="0"/>
                    <a:pt x="52" y="0"/>
                  </a:cubicBezTo>
                  <a:cubicBezTo>
                    <a:pt x="51" y="0"/>
                    <a:pt x="51" y="1"/>
                    <a:pt x="50" y="1"/>
                  </a:cubicBezTo>
                  <a:cubicBezTo>
                    <a:pt x="40" y="10"/>
                    <a:pt x="30" y="19"/>
                    <a:pt x="24" y="34"/>
                  </a:cubicBezTo>
                  <a:cubicBezTo>
                    <a:pt x="18" y="47"/>
                    <a:pt x="26" y="59"/>
                    <a:pt x="32" y="63"/>
                  </a:cubicBezTo>
                  <a:cubicBezTo>
                    <a:pt x="37" y="66"/>
                    <a:pt x="40" y="70"/>
                    <a:pt x="39" y="74"/>
                  </a:cubicBezTo>
                  <a:cubicBezTo>
                    <a:pt x="38" y="76"/>
                    <a:pt x="35" y="78"/>
                    <a:pt x="33" y="78"/>
                  </a:cubicBezTo>
                  <a:cubicBezTo>
                    <a:pt x="31" y="78"/>
                    <a:pt x="30" y="77"/>
                    <a:pt x="28" y="76"/>
                  </a:cubicBezTo>
                  <a:cubicBezTo>
                    <a:pt x="16" y="64"/>
                    <a:pt x="18" y="49"/>
                    <a:pt x="18" y="49"/>
                  </a:cubicBezTo>
                  <a:cubicBezTo>
                    <a:pt x="18" y="48"/>
                    <a:pt x="18" y="47"/>
                    <a:pt x="17" y="47"/>
                  </a:cubicBezTo>
                  <a:cubicBezTo>
                    <a:pt x="16" y="47"/>
                    <a:pt x="15" y="47"/>
                    <a:pt x="14" y="48"/>
                  </a:cubicBezTo>
                  <a:cubicBezTo>
                    <a:pt x="14" y="49"/>
                    <a:pt x="7" y="66"/>
                    <a:pt x="12" y="81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5" y="90"/>
                    <a:pt x="15" y="90"/>
                    <a:pt x="20" y="98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2" y="103"/>
                    <a:pt x="23" y="106"/>
                    <a:pt x="22" y="108"/>
                  </a:cubicBezTo>
                  <a:cubicBezTo>
                    <a:pt x="20" y="111"/>
                    <a:pt x="15" y="111"/>
                    <a:pt x="13" y="107"/>
                  </a:cubicBezTo>
                  <a:cubicBezTo>
                    <a:pt x="8" y="102"/>
                    <a:pt x="8" y="86"/>
                    <a:pt x="8" y="80"/>
                  </a:cubicBezTo>
                  <a:cubicBezTo>
                    <a:pt x="8" y="79"/>
                    <a:pt x="7" y="79"/>
                    <a:pt x="6" y="78"/>
                  </a:cubicBezTo>
                  <a:cubicBezTo>
                    <a:pt x="5" y="78"/>
                    <a:pt x="4" y="79"/>
                    <a:pt x="4" y="80"/>
                  </a:cubicBezTo>
                  <a:cubicBezTo>
                    <a:pt x="4" y="81"/>
                    <a:pt x="0" y="98"/>
                    <a:pt x="2" y="109"/>
                  </a:cubicBezTo>
                  <a:cubicBezTo>
                    <a:pt x="4" y="130"/>
                    <a:pt x="24" y="153"/>
                    <a:pt x="50" y="153"/>
                  </a:cubicBezTo>
                  <a:cubicBezTo>
                    <a:pt x="51" y="153"/>
                    <a:pt x="51" y="153"/>
                    <a:pt x="52" y="153"/>
                  </a:cubicBezTo>
                  <a:cubicBezTo>
                    <a:pt x="74" y="152"/>
                    <a:pt x="99" y="138"/>
                    <a:pt x="101" y="111"/>
                  </a:cubicBezTo>
                  <a:cubicBezTo>
                    <a:pt x="104" y="74"/>
                    <a:pt x="84" y="62"/>
                    <a:pt x="6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1581151" y="1676401"/>
              <a:ext cx="203200" cy="258763"/>
            </a:xfrm>
            <a:custGeom>
              <a:avLst/>
              <a:gdLst>
                <a:gd name="T0" fmla="*/ 51 w 54"/>
                <a:gd name="T1" fmla="*/ 37 h 69"/>
                <a:gd name="T2" fmla="*/ 34 w 54"/>
                <a:gd name="T3" fmla="*/ 22 h 69"/>
                <a:gd name="T4" fmla="*/ 32 w 54"/>
                <a:gd name="T5" fmla="*/ 22 h 69"/>
                <a:gd name="T6" fmla="*/ 32 w 54"/>
                <a:gd name="T7" fmla="*/ 24 h 69"/>
                <a:gd name="T8" fmla="*/ 30 w 54"/>
                <a:gd name="T9" fmla="*/ 34 h 69"/>
                <a:gd name="T10" fmla="*/ 25 w 54"/>
                <a:gd name="T11" fmla="*/ 36 h 69"/>
                <a:gd name="T12" fmla="*/ 21 w 54"/>
                <a:gd name="T13" fmla="*/ 33 h 69"/>
                <a:gd name="T14" fmla="*/ 22 w 54"/>
                <a:gd name="T15" fmla="*/ 18 h 69"/>
                <a:gd name="T16" fmla="*/ 30 w 54"/>
                <a:gd name="T17" fmla="*/ 4 h 69"/>
                <a:gd name="T18" fmla="*/ 30 w 54"/>
                <a:gd name="T19" fmla="*/ 1 h 69"/>
                <a:gd name="T20" fmla="*/ 27 w 54"/>
                <a:gd name="T21" fmla="*/ 1 h 69"/>
                <a:gd name="T22" fmla="*/ 10 w 54"/>
                <a:gd name="T23" fmla="*/ 23 h 69"/>
                <a:gd name="T24" fmla="*/ 4 w 54"/>
                <a:gd name="T25" fmla="*/ 55 h 69"/>
                <a:gd name="T26" fmla="*/ 27 w 54"/>
                <a:gd name="T27" fmla="*/ 69 h 69"/>
                <a:gd name="T28" fmla="*/ 29 w 54"/>
                <a:gd name="T29" fmla="*/ 69 h 69"/>
                <a:gd name="T30" fmla="*/ 50 w 54"/>
                <a:gd name="T31" fmla="*/ 58 h 69"/>
                <a:gd name="T32" fmla="*/ 51 w 54"/>
                <a:gd name="T33" fmla="*/ 3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69">
                  <a:moveTo>
                    <a:pt x="51" y="37"/>
                  </a:moveTo>
                  <a:cubicBezTo>
                    <a:pt x="47" y="28"/>
                    <a:pt x="35" y="22"/>
                    <a:pt x="34" y="22"/>
                  </a:cubicBezTo>
                  <a:cubicBezTo>
                    <a:pt x="34" y="21"/>
                    <a:pt x="33" y="21"/>
                    <a:pt x="32" y="22"/>
                  </a:cubicBezTo>
                  <a:cubicBezTo>
                    <a:pt x="32" y="22"/>
                    <a:pt x="31" y="23"/>
                    <a:pt x="32" y="24"/>
                  </a:cubicBezTo>
                  <a:cubicBezTo>
                    <a:pt x="32" y="26"/>
                    <a:pt x="32" y="32"/>
                    <a:pt x="30" y="34"/>
                  </a:cubicBezTo>
                  <a:cubicBezTo>
                    <a:pt x="29" y="36"/>
                    <a:pt x="27" y="36"/>
                    <a:pt x="25" y="36"/>
                  </a:cubicBezTo>
                  <a:cubicBezTo>
                    <a:pt x="24" y="36"/>
                    <a:pt x="22" y="35"/>
                    <a:pt x="21" y="33"/>
                  </a:cubicBezTo>
                  <a:cubicBezTo>
                    <a:pt x="19" y="29"/>
                    <a:pt x="20" y="22"/>
                    <a:pt x="22" y="18"/>
                  </a:cubicBezTo>
                  <a:cubicBezTo>
                    <a:pt x="26" y="10"/>
                    <a:pt x="30" y="4"/>
                    <a:pt x="30" y="4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8" y="0"/>
                    <a:pt x="27" y="1"/>
                  </a:cubicBezTo>
                  <a:cubicBezTo>
                    <a:pt x="27" y="1"/>
                    <a:pt x="23" y="4"/>
                    <a:pt x="10" y="23"/>
                  </a:cubicBezTo>
                  <a:cubicBezTo>
                    <a:pt x="2" y="34"/>
                    <a:pt x="0" y="46"/>
                    <a:pt x="4" y="55"/>
                  </a:cubicBezTo>
                  <a:cubicBezTo>
                    <a:pt x="8" y="63"/>
                    <a:pt x="16" y="68"/>
                    <a:pt x="27" y="69"/>
                  </a:cubicBezTo>
                  <a:cubicBezTo>
                    <a:pt x="28" y="69"/>
                    <a:pt x="28" y="69"/>
                    <a:pt x="29" y="69"/>
                  </a:cubicBezTo>
                  <a:cubicBezTo>
                    <a:pt x="38" y="69"/>
                    <a:pt x="46" y="65"/>
                    <a:pt x="50" y="58"/>
                  </a:cubicBezTo>
                  <a:cubicBezTo>
                    <a:pt x="54" y="51"/>
                    <a:pt x="54" y="43"/>
                    <a:pt x="51" y="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" name="flame 1"/>
          <p:cNvGrpSpPr/>
          <p:nvPr/>
        </p:nvGrpSpPr>
        <p:grpSpPr>
          <a:xfrm>
            <a:off x="6410118" y="4274990"/>
            <a:ext cx="2213031" cy="2366330"/>
            <a:chOff x="115888" y="976313"/>
            <a:chExt cx="893763" cy="955675"/>
          </a:xfrm>
        </p:grpSpPr>
        <p:sp>
          <p:nvSpPr>
            <p:cNvPr id="12" name="Freeform 19"/>
            <p:cNvSpPr>
              <a:spLocks/>
            </p:cNvSpPr>
            <p:nvPr/>
          </p:nvSpPr>
          <p:spPr bwMode="auto">
            <a:xfrm>
              <a:off x="115888" y="1250951"/>
              <a:ext cx="893763" cy="612775"/>
            </a:xfrm>
            <a:custGeom>
              <a:avLst/>
              <a:gdLst>
                <a:gd name="T0" fmla="*/ 212 w 238"/>
                <a:gd name="T1" fmla="*/ 24 h 163"/>
                <a:gd name="T2" fmla="*/ 210 w 238"/>
                <a:gd name="T3" fmla="*/ 22 h 163"/>
                <a:gd name="T4" fmla="*/ 209 w 238"/>
                <a:gd name="T5" fmla="*/ 24 h 163"/>
                <a:gd name="T6" fmla="*/ 173 w 238"/>
                <a:gd name="T7" fmla="*/ 78 h 163"/>
                <a:gd name="T8" fmla="*/ 153 w 238"/>
                <a:gd name="T9" fmla="*/ 85 h 163"/>
                <a:gd name="T10" fmla="*/ 145 w 238"/>
                <a:gd name="T11" fmla="*/ 83 h 163"/>
                <a:gd name="T12" fmla="*/ 138 w 238"/>
                <a:gd name="T13" fmla="*/ 82 h 163"/>
                <a:gd name="T14" fmla="*/ 116 w 238"/>
                <a:gd name="T15" fmla="*/ 82 h 163"/>
                <a:gd name="T16" fmla="*/ 116 w 238"/>
                <a:gd name="T17" fmla="*/ 82 h 163"/>
                <a:gd name="T18" fmla="*/ 110 w 238"/>
                <a:gd name="T19" fmla="*/ 82 h 163"/>
                <a:gd name="T20" fmla="*/ 64 w 238"/>
                <a:gd name="T21" fmla="*/ 70 h 163"/>
                <a:gd name="T22" fmla="*/ 33 w 238"/>
                <a:gd name="T23" fmla="*/ 27 h 163"/>
                <a:gd name="T24" fmla="*/ 33 w 238"/>
                <a:gd name="T25" fmla="*/ 3 h 163"/>
                <a:gd name="T26" fmla="*/ 31 w 238"/>
                <a:gd name="T27" fmla="*/ 0 h 163"/>
                <a:gd name="T28" fmla="*/ 29 w 238"/>
                <a:gd name="T29" fmla="*/ 1 h 163"/>
                <a:gd name="T30" fmla="*/ 21 w 238"/>
                <a:gd name="T31" fmla="*/ 102 h 163"/>
                <a:gd name="T32" fmla="*/ 127 w 238"/>
                <a:gd name="T33" fmla="*/ 163 h 163"/>
                <a:gd name="T34" fmla="*/ 128 w 238"/>
                <a:gd name="T35" fmla="*/ 163 h 163"/>
                <a:gd name="T36" fmla="*/ 221 w 238"/>
                <a:gd name="T37" fmla="*/ 119 h 163"/>
                <a:gd name="T38" fmla="*/ 212 w 238"/>
                <a:gd name="T39" fmla="*/ 2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8" h="163">
                  <a:moveTo>
                    <a:pt x="212" y="24"/>
                  </a:moveTo>
                  <a:cubicBezTo>
                    <a:pt x="212" y="23"/>
                    <a:pt x="211" y="22"/>
                    <a:pt x="210" y="22"/>
                  </a:cubicBezTo>
                  <a:cubicBezTo>
                    <a:pt x="209" y="23"/>
                    <a:pt x="209" y="23"/>
                    <a:pt x="209" y="24"/>
                  </a:cubicBezTo>
                  <a:cubicBezTo>
                    <a:pt x="204" y="59"/>
                    <a:pt x="192" y="67"/>
                    <a:pt x="173" y="78"/>
                  </a:cubicBezTo>
                  <a:cubicBezTo>
                    <a:pt x="165" y="83"/>
                    <a:pt x="159" y="85"/>
                    <a:pt x="153" y="85"/>
                  </a:cubicBezTo>
                  <a:cubicBezTo>
                    <a:pt x="150" y="85"/>
                    <a:pt x="147" y="84"/>
                    <a:pt x="145" y="83"/>
                  </a:cubicBezTo>
                  <a:cubicBezTo>
                    <a:pt x="142" y="83"/>
                    <a:pt x="140" y="82"/>
                    <a:pt x="138" y="82"/>
                  </a:cubicBezTo>
                  <a:cubicBezTo>
                    <a:pt x="129" y="82"/>
                    <a:pt x="117" y="82"/>
                    <a:pt x="116" y="82"/>
                  </a:cubicBezTo>
                  <a:cubicBezTo>
                    <a:pt x="116" y="82"/>
                    <a:pt x="116" y="82"/>
                    <a:pt x="116" y="82"/>
                  </a:cubicBezTo>
                  <a:cubicBezTo>
                    <a:pt x="116" y="82"/>
                    <a:pt x="114" y="82"/>
                    <a:pt x="110" y="82"/>
                  </a:cubicBezTo>
                  <a:cubicBezTo>
                    <a:pt x="99" y="82"/>
                    <a:pt x="80" y="80"/>
                    <a:pt x="64" y="70"/>
                  </a:cubicBezTo>
                  <a:cubicBezTo>
                    <a:pt x="48" y="60"/>
                    <a:pt x="37" y="45"/>
                    <a:pt x="33" y="27"/>
                  </a:cubicBezTo>
                  <a:cubicBezTo>
                    <a:pt x="30" y="17"/>
                    <a:pt x="33" y="3"/>
                    <a:pt x="33" y="3"/>
                  </a:cubicBezTo>
                  <a:cubicBezTo>
                    <a:pt x="33" y="2"/>
                    <a:pt x="32" y="1"/>
                    <a:pt x="31" y="0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28" y="4"/>
                    <a:pt x="0" y="58"/>
                    <a:pt x="21" y="102"/>
                  </a:cubicBezTo>
                  <a:cubicBezTo>
                    <a:pt x="43" y="147"/>
                    <a:pt x="106" y="163"/>
                    <a:pt x="127" y="163"/>
                  </a:cubicBezTo>
                  <a:cubicBezTo>
                    <a:pt x="128" y="163"/>
                    <a:pt x="128" y="163"/>
                    <a:pt x="128" y="163"/>
                  </a:cubicBezTo>
                  <a:cubicBezTo>
                    <a:pt x="155" y="163"/>
                    <a:pt x="204" y="151"/>
                    <a:pt x="221" y="119"/>
                  </a:cubicBezTo>
                  <a:cubicBezTo>
                    <a:pt x="238" y="87"/>
                    <a:pt x="214" y="26"/>
                    <a:pt x="212" y="24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319088" y="976313"/>
              <a:ext cx="582613" cy="898525"/>
            </a:xfrm>
            <a:custGeom>
              <a:avLst/>
              <a:gdLst>
                <a:gd name="T0" fmla="*/ 140 w 155"/>
                <a:gd name="T1" fmla="*/ 143 h 239"/>
                <a:gd name="T2" fmla="*/ 138 w 155"/>
                <a:gd name="T3" fmla="*/ 140 h 239"/>
                <a:gd name="T4" fmla="*/ 125 w 155"/>
                <a:gd name="T5" fmla="*/ 112 h 239"/>
                <a:gd name="T6" fmla="*/ 132 w 155"/>
                <a:gd name="T7" fmla="*/ 105 h 239"/>
                <a:gd name="T8" fmla="*/ 132 w 155"/>
                <a:gd name="T9" fmla="*/ 102 h 239"/>
                <a:gd name="T10" fmla="*/ 130 w 155"/>
                <a:gd name="T11" fmla="*/ 101 h 239"/>
                <a:gd name="T12" fmla="*/ 108 w 155"/>
                <a:gd name="T13" fmla="*/ 113 h 239"/>
                <a:gd name="T14" fmla="*/ 90 w 155"/>
                <a:gd name="T15" fmla="*/ 133 h 239"/>
                <a:gd name="T16" fmla="*/ 95 w 155"/>
                <a:gd name="T17" fmla="*/ 104 h 239"/>
                <a:gd name="T18" fmla="*/ 102 w 155"/>
                <a:gd name="T19" fmla="*/ 97 h 239"/>
                <a:gd name="T20" fmla="*/ 117 w 155"/>
                <a:gd name="T21" fmla="*/ 78 h 239"/>
                <a:gd name="T22" fmla="*/ 106 w 155"/>
                <a:gd name="T23" fmla="*/ 26 h 239"/>
                <a:gd name="T24" fmla="*/ 99 w 155"/>
                <a:gd name="T25" fmla="*/ 17 h 239"/>
                <a:gd name="T26" fmla="*/ 84 w 155"/>
                <a:gd name="T27" fmla="*/ 1 h 239"/>
                <a:gd name="T28" fmla="*/ 82 w 155"/>
                <a:gd name="T29" fmla="*/ 1 h 239"/>
                <a:gd name="T30" fmla="*/ 81 w 155"/>
                <a:gd name="T31" fmla="*/ 3 h 239"/>
                <a:gd name="T32" fmla="*/ 86 w 155"/>
                <a:gd name="T33" fmla="*/ 12 h 239"/>
                <a:gd name="T34" fmla="*/ 93 w 155"/>
                <a:gd name="T35" fmla="*/ 34 h 239"/>
                <a:gd name="T36" fmla="*/ 75 w 155"/>
                <a:gd name="T37" fmla="*/ 48 h 239"/>
                <a:gd name="T38" fmla="*/ 42 w 155"/>
                <a:gd name="T39" fmla="*/ 63 h 239"/>
                <a:gd name="T40" fmla="*/ 4 w 155"/>
                <a:gd name="T41" fmla="*/ 129 h 239"/>
                <a:gd name="T42" fmla="*/ 13 w 155"/>
                <a:gd name="T43" fmla="*/ 189 h 239"/>
                <a:gd name="T44" fmla="*/ 45 w 155"/>
                <a:gd name="T45" fmla="*/ 227 h 239"/>
                <a:gd name="T46" fmla="*/ 86 w 155"/>
                <a:gd name="T47" fmla="*/ 239 h 239"/>
                <a:gd name="T48" fmla="*/ 97 w 155"/>
                <a:gd name="T49" fmla="*/ 238 h 239"/>
                <a:gd name="T50" fmla="*/ 155 w 155"/>
                <a:gd name="T51" fmla="*/ 183 h 239"/>
                <a:gd name="T52" fmla="*/ 140 w 155"/>
                <a:gd name="T53" fmla="*/ 14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5" h="239">
                  <a:moveTo>
                    <a:pt x="140" y="143"/>
                  </a:moveTo>
                  <a:cubicBezTo>
                    <a:pt x="138" y="140"/>
                    <a:pt x="138" y="140"/>
                    <a:pt x="138" y="140"/>
                  </a:cubicBezTo>
                  <a:cubicBezTo>
                    <a:pt x="132" y="132"/>
                    <a:pt x="123" y="121"/>
                    <a:pt x="125" y="112"/>
                  </a:cubicBezTo>
                  <a:cubicBezTo>
                    <a:pt x="126" y="109"/>
                    <a:pt x="128" y="107"/>
                    <a:pt x="132" y="105"/>
                  </a:cubicBezTo>
                  <a:cubicBezTo>
                    <a:pt x="132" y="104"/>
                    <a:pt x="133" y="103"/>
                    <a:pt x="132" y="102"/>
                  </a:cubicBezTo>
                  <a:cubicBezTo>
                    <a:pt x="132" y="101"/>
                    <a:pt x="131" y="100"/>
                    <a:pt x="130" y="101"/>
                  </a:cubicBezTo>
                  <a:cubicBezTo>
                    <a:pt x="119" y="106"/>
                    <a:pt x="119" y="106"/>
                    <a:pt x="108" y="113"/>
                  </a:cubicBezTo>
                  <a:cubicBezTo>
                    <a:pt x="103" y="116"/>
                    <a:pt x="94" y="122"/>
                    <a:pt x="90" y="133"/>
                  </a:cubicBezTo>
                  <a:cubicBezTo>
                    <a:pt x="88" y="124"/>
                    <a:pt x="88" y="113"/>
                    <a:pt x="95" y="104"/>
                  </a:cubicBezTo>
                  <a:cubicBezTo>
                    <a:pt x="97" y="101"/>
                    <a:pt x="99" y="99"/>
                    <a:pt x="102" y="97"/>
                  </a:cubicBezTo>
                  <a:cubicBezTo>
                    <a:pt x="106" y="94"/>
                    <a:pt x="111" y="90"/>
                    <a:pt x="117" y="78"/>
                  </a:cubicBezTo>
                  <a:cubicBezTo>
                    <a:pt x="126" y="58"/>
                    <a:pt x="116" y="39"/>
                    <a:pt x="106" y="26"/>
                  </a:cubicBezTo>
                  <a:cubicBezTo>
                    <a:pt x="102" y="22"/>
                    <a:pt x="100" y="20"/>
                    <a:pt x="99" y="17"/>
                  </a:cubicBezTo>
                  <a:cubicBezTo>
                    <a:pt x="95" y="13"/>
                    <a:pt x="93" y="10"/>
                    <a:pt x="84" y="1"/>
                  </a:cubicBezTo>
                  <a:cubicBezTo>
                    <a:pt x="84" y="0"/>
                    <a:pt x="83" y="0"/>
                    <a:pt x="82" y="1"/>
                  </a:cubicBezTo>
                  <a:cubicBezTo>
                    <a:pt x="81" y="1"/>
                    <a:pt x="81" y="2"/>
                    <a:pt x="81" y="3"/>
                  </a:cubicBezTo>
                  <a:cubicBezTo>
                    <a:pt x="83" y="6"/>
                    <a:pt x="84" y="9"/>
                    <a:pt x="86" y="12"/>
                  </a:cubicBezTo>
                  <a:cubicBezTo>
                    <a:pt x="90" y="19"/>
                    <a:pt x="93" y="26"/>
                    <a:pt x="93" y="34"/>
                  </a:cubicBezTo>
                  <a:cubicBezTo>
                    <a:pt x="93" y="43"/>
                    <a:pt x="88" y="45"/>
                    <a:pt x="75" y="48"/>
                  </a:cubicBezTo>
                  <a:cubicBezTo>
                    <a:pt x="65" y="51"/>
                    <a:pt x="53" y="54"/>
                    <a:pt x="42" y="63"/>
                  </a:cubicBezTo>
                  <a:cubicBezTo>
                    <a:pt x="23" y="78"/>
                    <a:pt x="9" y="103"/>
                    <a:pt x="4" y="129"/>
                  </a:cubicBezTo>
                  <a:cubicBezTo>
                    <a:pt x="0" y="151"/>
                    <a:pt x="7" y="173"/>
                    <a:pt x="13" y="189"/>
                  </a:cubicBezTo>
                  <a:cubicBezTo>
                    <a:pt x="19" y="204"/>
                    <a:pt x="30" y="218"/>
                    <a:pt x="45" y="227"/>
                  </a:cubicBezTo>
                  <a:cubicBezTo>
                    <a:pt x="57" y="235"/>
                    <a:pt x="72" y="239"/>
                    <a:pt x="86" y="239"/>
                  </a:cubicBezTo>
                  <a:cubicBezTo>
                    <a:pt x="90" y="239"/>
                    <a:pt x="94" y="239"/>
                    <a:pt x="97" y="238"/>
                  </a:cubicBezTo>
                  <a:cubicBezTo>
                    <a:pt x="126" y="234"/>
                    <a:pt x="155" y="212"/>
                    <a:pt x="155" y="183"/>
                  </a:cubicBezTo>
                  <a:cubicBezTo>
                    <a:pt x="155" y="171"/>
                    <a:pt x="148" y="154"/>
                    <a:pt x="140" y="143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>
              <a:off x="200026" y="1033463"/>
              <a:ext cx="696913" cy="898525"/>
            </a:xfrm>
            <a:custGeom>
              <a:avLst/>
              <a:gdLst>
                <a:gd name="T0" fmla="*/ 182 w 186"/>
                <a:gd name="T1" fmla="*/ 177 h 239"/>
                <a:gd name="T2" fmla="*/ 140 w 186"/>
                <a:gd name="T3" fmla="*/ 146 h 239"/>
                <a:gd name="T4" fmla="*/ 136 w 186"/>
                <a:gd name="T5" fmla="*/ 146 h 239"/>
                <a:gd name="T6" fmla="*/ 125 w 186"/>
                <a:gd name="T7" fmla="*/ 146 h 239"/>
                <a:gd name="T8" fmla="*/ 93 w 186"/>
                <a:gd name="T9" fmla="*/ 93 h 239"/>
                <a:gd name="T10" fmla="*/ 89 w 186"/>
                <a:gd name="T11" fmla="*/ 47 h 239"/>
                <a:gd name="T12" fmla="*/ 37 w 186"/>
                <a:gd name="T13" fmla="*/ 0 h 239"/>
                <a:gd name="T14" fmla="*/ 35 w 186"/>
                <a:gd name="T15" fmla="*/ 1 h 239"/>
                <a:gd name="T16" fmla="*/ 35 w 186"/>
                <a:gd name="T17" fmla="*/ 3 h 239"/>
                <a:gd name="T18" fmla="*/ 37 w 186"/>
                <a:gd name="T19" fmla="*/ 5 h 239"/>
                <a:gd name="T20" fmla="*/ 59 w 186"/>
                <a:gd name="T21" fmla="*/ 33 h 239"/>
                <a:gd name="T22" fmla="*/ 54 w 186"/>
                <a:gd name="T23" fmla="*/ 58 h 239"/>
                <a:gd name="T24" fmla="*/ 40 w 186"/>
                <a:gd name="T25" fmla="*/ 44 h 239"/>
                <a:gd name="T26" fmla="*/ 12 w 186"/>
                <a:gd name="T27" fmla="*/ 34 h 239"/>
                <a:gd name="T28" fmla="*/ 9 w 186"/>
                <a:gd name="T29" fmla="*/ 36 h 239"/>
                <a:gd name="T30" fmla="*/ 11 w 186"/>
                <a:gd name="T31" fmla="*/ 38 h 239"/>
                <a:gd name="T32" fmla="*/ 27 w 186"/>
                <a:gd name="T33" fmla="*/ 70 h 239"/>
                <a:gd name="T34" fmla="*/ 18 w 186"/>
                <a:gd name="T35" fmla="*/ 95 h 239"/>
                <a:gd name="T36" fmla="*/ 3 w 186"/>
                <a:gd name="T37" fmla="*/ 148 h 239"/>
                <a:gd name="T38" fmla="*/ 65 w 186"/>
                <a:gd name="T39" fmla="*/ 235 h 239"/>
                <a:gd name="T40" fmla="*/ 101 w 186"/>
                <a:gd name="T41" fmla="*/ 239 h 239"/>
                <a:gd name="T42" fmla="*/ 101 w 186"/>
                <a:gd name="T43" fmla="*/ 239 h 239"/>
                <a:gd name="T44" fmla="*/ 140 w 186"/>
                <a:gd name="T45" fmla="*/ 234 h 239"/>
                <a:gd name="T46" fmla="*/ 182 w 186"/>
                <a:gd name="T47" fmla="*/ 17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6" h="239">
                  <a:moveTo>
                    <a:pt x="182" y="177"/>
                  </a:moveTo>
                  <a:cubicBezTo>
                    <a:pt x="179" y="158"/>
                    <a:pt x="162" y="146"/>
                    <a:pt x="140" y="146"/>
                  </a:cubicBezTo>
                  <a:cubicBezTo>
                    <a:pt x="139" y="146"/>
                    <a:pt x="137" y="146"/>
                    <a:pt x="136" y="146"/>
                  </a:cubicBezTo>
                  <a:cubicBezTo>
                    <a:pt x="132" y="146"/>
                    <a:pt x="129" y="146"/>
                    <a:pt x="125" y="146"/>
                  </a:cubicBezTo>
                  <a:cubicBezTo>
                    <a:pt x="107" y="146"/>
                    <a:pt x="96" y="143"/>
                    <a:pt x="93" y="93"/>
                  </a:cubicBezTo>
                  <a:cubicBezTo>
                    <a:pt x="93" y="77"/>
                    <a:pt x="91" y="56"/>
                    <a:pt x="89" y="47"/>
                  </a:cubicBezTo>
                  <a:cubicBezTo>
                    <a:pt x="82" y="16"/>
                    <a:pt x="37" y="0"/>
                    <a:pt x="37" y="0"/>
                  </a:cubicBezTo>
                  <a:cubicBezTo>
                    <a:pt x="36" y="0"/>
                    <a:pt x="35" y="0"/>
                    <a:pt x="35" y="1"/>
                  </a:cubicBezTo>
                  <a:cubicBezTo>
                    <a:pt x="35" y="2"/>
                    <a:pt x="35" y="3"/>
                    <a:pt x="35" y="3"/>
                  </a:cubicBezTo>
                  <a:cubicBezTo>
                    <a:pt x="36" y="3"/>
                    <a:pt x="36" y="4"/>
                    <a:pt x="37" y="5"/>
                  </a:cubicBezTo>
                  <a:cubicBezTo>
                    <a:pt x="42" y="9"/>
                    <a:pt x="58" y="23"/>
                    <a:pt x="59" y="33"/>
                  </a:cubicBezTo>
                  <a:cubicBezTo>
                    <a:pt x="60" y="42"/>
                    <a:pt x="60" y="46"/>
                    <a:pt x="54" y="58"/>
                  </a:cubicBezTo>
                  <a:cubicBezTo>
                    <a:pt x="52" y="54"/>
                    <a:pt x="49" y="49"/>
                    <a:pt x="40" y="44"/>
                  </a:cubicBezTo>
                  <a:cubicBezTo>
                    <a:pt x="28" y="37"/>
                    <a:pt x="12" y="34"/>
                    <a:pt x="12" y="34"/>
                  </a:cubicBezTo>
                  <a:cubicBezTo>
                    <a:pt x="11" y="34"/>
                    <a:pt x="10" y="35"/>
                    <a:pt x="9" y="36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1" y="38"/>
                    <a:pt x="29" y="46"/>
                    <a:pt x="27" y="70"/>
                  </a:cubicBezTo>
                  <a:cubicBezTo>
                    <a:pt x="26" y="76"/>
                    <a:pt x="22" y="85"/>
                    <a:pt x="18" y="95"/>
                  </a:cubicBezTo>
                  <a:cubicBezTo>
                    <a:pt x="12" y="110"/>
                    <a:pt x="4" y="129"/>
                    <a:pt x="3" y="148"/>
                  </a:cubicBezTo>
                  <a:cubicBezTo>
                    <a:pt x="0" y="190"/>
                    <a:pt x="24" y="223"/>
                    <a:pt x="65" y="235"/>
                  </a:cubicBezTo>
                  <a:cubicBezTo>
                    <a:pt x="75" y="238"/>
                    <a:pt x="88" y="239"/>
                    <a:pt x="101" y="239"/>
                  </a:cubicBezTo>
                  <a:cubicBezTo>
                    <a:pt x="101" y="239"/>
                    <a:pt x="101" y="239"/>
                    <a:pt x="101" y="239"/>
                  </a:cubicBezTo>
                  <a:cubicBezTo>
                    <a:pt x="115" y="239"/>
                    <a:pt x="129" y="237"/>
                    <a:pt x="140" y="234"/>
                  </a:cubicBezTo>
                  <a:cubicBezTo>
                    <a:pt x="174" y="222"/>
                    <a:pt x="186" y="197"/>
                    <a:pt x="182" y="1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319406" y="1321884"/>
              <a:ext cx="455077" cy="610104"/>
            </a:xfrm>
            <a:custGeom>
              <a:avLst/>
              <a:gdLst>
                <a:gd name="T0" fmla="*/ 74 w 77"/>
                <a:gd name="T1" fmla="*/ 53 h 103"/>
                <a:gd name="T2" fmla="*/ 72 w 77"/>
                <a:gd name="T3" fmla="*/ 51 h 103"/>
                <a:gd name="T4" fmla="*/ 70 w 77"/>
                <a:gd name="T5" fmla="*/ 53 h 103"/>
                <a:gd name="T6" fmla="*/ 66 w 77"/>
                <a:gd name="T7" fmla="*/ 67 h 103"/>
                <a:gd name="T8" fmla="*/ 63 w 77"/>
                <a:gd name="T9" fmla="*/ 69 h 103"/>
                <a:gd name="T10" fmla="*/ 61 w 77"/>
                <a:gd name="T11" fmla="*/ 68 h 103"/>
                <a:gd name="T12" fmla="*/ 61 w 77"/>
                <a:gd name="T13" fmla="*/ 63 h 103"/>
                <a:gd name="T14" fmla="*/ 61 w 77"/>
                <a:gd name="T15" fmla="*/ 62 h 103"/>
                <a:gd name="T16" fmla="*/ 64 w 77"/>
                <a:gd name="T17" fmla="*/ 52 h 103"/>
                <a:gd name="T18" fmla="*/ 64 w 77"/>
                <a:gd name="T19" fmla="*/ 49 h 103"/>
                <a:gd name="T20" fmla="*/ 60 w 77"/>
                <a:gd name="T21" fmla="*/ 29 h 103"/>
                <a:gd name="T22" fmla="*/ 58 w 77"/>
                <a:gd name="T23" fmla="*/ 28 h 103"/>
                <a:gd name="T24" fmla="*/ 56 w 77"/>
                <a:gd name="T25" fmla="*/ 30 h 103"/>
                <a:gd name="T26" fmla="*/ 51 w 77"/>
                <a:gd name="T27" fmla="*/ 48 h 103"/>
                <a:gd name="T28" fmla="*/ 48 w 77"/>
                <a:gd name="T29" fmla="*/ 49 h 103"/>
                <a:gd name="T30" fmla="*/ 45 w 77"/>
                <a:gd name="T31" fmla="*/ 47 h 103"/>
                <a:gd name="T32" fmla="*/ 48 w 77"/>
                <a:gd name="T33" fmla="*/ 41 h 103"/>
                <a:gd name="T34" fmla="*/ 50 w 77"/>
                <a:gd name="T35" fmla="*/ 19 h 103"/>
                <a:gd name="T36" fmla="*/ 28 w 77"/>
                <a:gd name="T37" fmla="*/ 0 h 103"/>
                <a:gd name="T38" fmla="*/ 24 w 77"/>
                <a:gd name="T39" fmla="*/ 1 h 103"/>
                <a:gd name="T40" fmla="*/ 25 w 77"/>
                <a:gd name="T41" fmla="*/ 4 h 103"/>
                <a:gd name="T42" fmla="*/ 31 w 77"/>
                <a:gd name="T43" fmla="*/ 25 h 103"/>
                <a:gd name="T44" fmla="*/ 22 w 77"/>
                <a:gd name="T45" fmla="*/ 37 h 103"/>
                <a:gd name="T46" fmla="*/ 7 w 77"/>
                <a:gd name="T47" fmla="*/ 81 h 103"/>
                <a:gd name="T48" fmla="*/ 40 w 77"/>
                <a:gd name="T49" fmla="*/ 103 h 103"/>
                <a:gd name="T50" fmla="*/ 46 w 77"/>
                <a:gd name="T51" fmla="*/ 103 h 103"/>
                <a:gd name="T52" fmla="*/ 76 w 77"/>
                <a:gd name="T53" fmla="*/ 71 h 103"/>
                <a:gd name="T54" fmla="*/ 74 w 77"/>
                <a:gd name="T55" fmla="*/ 5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" h="103">
                  <a:moveTo>
                    <a:pt x="74" y="53"/>
                  </a:moveTo>
                  <a:cubicBezTo>
                    <a:pt x="73" y="52"/>
                    <a:pt x="73" y="51"/>
                    <a:pt x="72" y="51"/>
                  </a:cubicBezTo>
                  <a:cubicBezTo>
                    <a:pt x="71" y="51"/>
                    <a:pt x="70" y="52"/>
                    <a:pt x="70" y="53"/>
                  </a:cubicBezTo>
                  <a:cubicBezTo>
                    <a:pt x="70" y="53"/>
                    <a:pt x="68" y="61"/>
                    <a:pt x="66" y="67"/>
                  </a:cubicBezTo>
                  <a:cubicBezTo>
                    <a:pt x="65" y="68"/>
                    <a:pt x="64" y="69"/>
                    <a:pt x="63" y="69"/>
                  </a:cubicBezTo>
                  <a:cubicBezTo>
                    <a:pt x="62" y="69"/>
                    <a:pt x="61" y="68"/>
                    <a:pt x="61" y="68"/>
                  </a:cubicBezTo>
                  <a:cubicBezTo>
                    <a:pt x="60" y="67"/>
                    <a:pt x="60" y="65"/>
                    <a:pt x="61" y="63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3" y="56"/>
                    <a:pt x="63" y="56"/>
                    <a:pt x="64" y="52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5" y="39"/>
                    <a:pt x="60" y="29"/>
                    <a:pt x="60" y="29"/>
                  </a:cubicBezTo>
                  <a:cubicBezTo>
                    <a:pt x="60" y="28"/>
                    <a:pt x="59" y="27"/>
                    <a:pt x="58" y="28"/>
                  </a:cubicBezTo>
                  <a:cubicBezTo>
                    <a:pt x="57" y="28"/>
                    <a:pt x="56" y="29"/>
                    <a:pt x="56" y="30"/>
                  </a:cubicBezTo>
                  <a:cubicBezTo>
                    <a:pt x="56" y="30"/>
                    <a:pt x="58" y="38"/>
                    <a:pt x="51" y="48"/>
                  </a:cubicBezTo>
                  <a:cubicBezTo>
                    <a:pt x="50" y="49"/>
                    <a:pt x="49" y="49"/>
                    <a:pt x="48" y="49"/>
                  </a:cubicBezTo>
                  <a:cubicBezTo>
                    <a:pt x="47" y="49"/>
                    <a:pt x="46" y="48"/>
                    <a:pt x="45" y="47"/>
                  </a:cubicBezTo>
                  <a:cubicBezTo>
                    <a:pt x="44" y="45"/>
                    <a:pt x="45" y="43"/>
                    <a:pt x="48" y="41"/>
                  </a:cubicBezTo>
                  <a:cubicBezTo>
                    <a:pt x="53" y="36"/>
                    <a:pt x="55" y="27"/>
                    <a:pt x="50" y="19"/>
                  </a:cubicBezTo>
                  <a:cubicBezTo>
                    <a:pt x="43" y="9"/>
                    <a:pt x="36" y="5"/>
                    <a:pt x="28" y="0"/>
                  </a:cubicBezTo>
                  <a:cubicBezTo>
                    <a:pt x="27" y="0"/>
                    <a:pt x="25" y="0"/>
                    <a:pt x="24" y="1"/>
                  </a:cubicBezTo>
                  <a:cubicBezTo>
                    <a:pt x="24" y="2"/>
                    <a:pt x="24" y="3"/>
                    <a:pt x="25" y="4"/>
                  </a:cubicBezTo>
                  <a:cubicBezTo>
                    <a:pt x="28" y="8"/>
                    <a:pt x="34" y="16"/>
                    <a:pt x="31" y="25"/>
                  </a:cubicBezTo>
                  <a:cubicBezTo>
                    <a:pt x="30" y="30"/>
                    <a:pt x="26" y="33"/>
                    <a:pt x="22" y="37"/>
                  </a:cubicBezTo>
                  <a:cubicBezTo>
                    <a:pt x="12" y="46"/>
                    <a:pt x="0" y="57"/>
                    <a:pt x="7" y="81"/>
                  </a:cubicBezTo>
                  <a:cubicBezTo>
                    <a:pt x="12" y="98"/>
                    <a:pt x="27" y="103"/>
                    <a:pt x="40" y="103"/>
                  </a:cubicBezTo>
                  <a:cubicBezTo>
                    <a:pt x="42" y="103"/>
                    <a:pt x="44" y="103"/>
                    <a:pt x="46" y="103"/>
                  </a:cubicBezTo>
                  <a:cubicBezTo>
                    <a:pt x="64" y="100"/>
                    <a:pt x="76" y="88"/>
                    <a:pt x="76" y="71"/>
                  </a:cubicBezTo>
                  <a:cubicBezTo>
                    <a:pt x="77" y="62"/>
                    <a:pt x="74" y="53"/>
                    <a:pt x="7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98865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0" y="0"/>
            <a:ext cx="8620126" cy="9585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</a:t>
            </a:r>
            <a:endParaRPr lang="ru-RU" sz="4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7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реализации </a:t>
            </a:r>
            <a:r>
              <a:rPr lang="ru-RU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проекта: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1181102"/>
            <a:ext cx="8715375" cy="1746357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lvl="0" algn="just"/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Выступление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агитбригады на церемонии награждения высоко оценили представители Главного Управления МЧС России по Ярославской области и пригласили 2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июня 2016 года для выступления на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стадион «Шинник» на церемонии открытия соревнований среди подразделений добровольной пожарной охраны на звание «Лучшая добровольная пожарная команда Ярославской области».</a:t>
            </a:r>
          </a:p>
          <a:p>
            <a:pPr algn="just"/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C:\Users\Мария\Documents\пожарная безопасность проект\1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23" b="6463"/>
          <a:stretch/>
        </p:blipFill>
        <p:spPr bwMode="auto">
          <a:xfrm>
            <a:off x="605502" y="2966583"/>
            <a:ext cx="7824123" cy="377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74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114300" y="157354"/>
            <a:ext cx="8620126" cy="9585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</a:t>
            </a:r>
            <a:endParaRPr lang="ru-RU" sz="40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7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реализации </a:t>
            </a:r>
            <a:r>
              <a:rPr lang="ru-RU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проекта: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285750" y="1257302"/>
            <a:ext cx="4152900" cy="1746357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приглашению руководства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МЧС России по Ярославской области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декабря 2016 года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агитбригада посетила праздник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КЗЦ «Миллениум», посвященный Дню Спасателя. </a:t>
            </a:r>
          </a:p>
        </p:txBody>
      </p:sp>
      <p:pic>
        <p:nvPicPr>
          <p:cNvPr id="14339" name="Picture 3" descr="C:\Users\Мария\Documents\пожарная безопасность проект\htmlimage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66" t="4271" b="5150"/>
          <a:stretch/>
        </p:blipFill>
        <p:spPr bwMode="auto">
          <a:xfrm>
            <a:off x="5021075" y="1028700"/>
            <a:ext cx="33228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Мария\Documents\пожарная безопасность проект\htmlimage1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99"/>
          <a:stretch/>
        </p:blipFill>
        <p:spPr bwMode="auto">
          <a:xfrm>
            <a:off x="1303606" y="3457575"/>
            <a:ext cx="640753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86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d rectangle"/>
          <p:cNvSpPr/>
          <p:nvPr/>
        </p:nvSpPr>
        <p:spPr>
          <a:xfrm>
            <a:off x="-3907" y="0"/>
            <a:ext cx="9144000" cy="130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6" name="flame steps animated"/>
          <p:cNvSpPr txBox="1"/>
          <p:nvPr/>
        </p:nvSpPr>
        <p:spPr>
          <a:xfrm>
            <a:off x="142875" y="157354"/>
            <a:ext cx="8601075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реализации проекта: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1024206"/>
            <a:ext cx="8743950" cy="1367985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году агитбригада «Новое поколение» стала победителем в муниципальном этапе областного конкурса «Юные таланты за безопасность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и заняла 1 место на областном этапе данного конкурса. 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C:\Users\Мария\Documents\пожарная безопасность проект\Агитбригада 2017\IMG_650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84"/>
          <a:stretch>
            <a:fillRect/>
          </a:stretch>
        </p:blipFill>
        <p:spPr bwMode="auto">
          <a:xfrm>
            <a:off x="1566159" y="2085641"/>
            <a:ext cx="6598773" cy="460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33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5961" y="3276599"/>
            <a:ext cx="5186365" cy="3457576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28600" y="133350"/>
            <a:ext cx="84201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    Бесспорным преимуществом агитбригады перед многими другими является то, что в ней учащиеся получают возможность проявлять гражданскую активность, призывать к чему-то, агитировать за что-то. А чтобы агитировать других, нужно самому быть убежденным в истинности того выбора, который предлагается агитаторами слушателям.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   Более того, агитируя других к исполнению гражданского долга, агитатор публично провозглашает свои жизненные убеждения, что вряд ли позволит ему нарушить их в дальнейшей жизни. Это ли не тот важный результат воспитания, к какому стремится школа.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5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d rectangle"/>
          <p:cNvSpPr/>
          <p:nvPr/>
        </p:nvSpPr>
        <p:spPr>
          <a:xfrm>
            <a:off x="-3907" y="0"/>
            <a:ext cx="9144000" cy="130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6" name="flame steps animated"/>
          <p:cNvSpPr txBox="1"/>
          <p:nvPr/>
        </p:nvSpPr>
        <p:spPr>
          <a:xfrm>
            <a:off x="123826" y="157350"/>
            <a:ext cx="8617530" cy="9585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 детей </a:t>
            </a:r>
          </a:p>
          <a:p>
            <a:pPr algn="ctr">
              <a:lnSpc>
                <a:spcPct val="7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современном мире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123826" y="1309954"/>
            <a:ext cx="8617528" cy="1576122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just">
              <a:lnSpc>
                <a:spcPct val="800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Проблема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 детей сегодня является одной из самых серьезных, так как опасность подстерегает везде: на дороге, во дворе, в подъезде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 и в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других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местах, где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находиться ребенок. 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75" t="15913" r="412" b="14336"/>
          <a:stretch/>
        </p:blipFill>
        <p:spPr bwMode="auto">
          <a:xfrm>
            <a:off x="398730" y="3009758"/>
            <a:ext cx="3963719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74" b="21130"/>
          <a:stretch/>
        </p:blipFill>
        <p:spPr bwMode="auto">
          <a:xfrm>
            <a:off x="398731" y="4933807"/>
            <a:ext cx="396371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472" b="7933"/>
          <a:stretch/>
        </p:blipFill>
        <p:spPr bwMode="auto">
          <a:xfrm>
            <a:off x="4777636" y="3009758"/>
            <a:ext cx="3963719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16" b="15216"/>
          <a:stretch/>
        </p:blipFill>
        <p:spPr bwMode="auto">
          <a:xfrm>
            <a:off x="4777635" y="4933808"/>
            <a:ext cx="3963719" cy="183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769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d rectangle"/>
          <p:cNvSpPr/>
          <p:nvPr/>
        </p:nvSpPr>
        <p:spPr>
          <a:xfrm>
            <a:off x="1711105" y="0"/>
            <a:ext cx="7428988" cy="130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6" name="flame steps animated"/>
          <p:cNvSpPr txBox="1"/>
          <p:nvPr/>
        </p:nvSpPr>
        <p:spPr>
          <a:xfrm>
            <a:off x="123825" y="157350"/>
            <a:ext cx="8601075" cy="9585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 детей </a:t>
            </a:r>
          </a:p>
          <a:p>
            <a:pPr algn="ctr">
              <a:lnSpc>
                <a:spcPct val="7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современном мире</a:t>
            </a:r>
            <a:endParaRPr lang="en-US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123825" y="1465011"/>
            <a:ext cx="8601075" cy="1658435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t"/>
          <a:lstStyle/>
          <a:p>
            <a:pPr algn="just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Ежегодно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происходит 300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пожаров,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которых погибает 13 500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(первое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в мире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Часто причиной пожара является детская шалость.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65" r="13294" b="3466"/>
          <a:stretch/>
        </p:blipFill>
        <p:spPr bwMode="auto">
          <a:xfrm>
            <a:off x="208230" y="2681343"/>
            <a:ext cx="4144695" cy="291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Картинки по запросу дети поджигают траву"/>
          <p:cNvPicPr>
            <a:picLocks noChangeAspect="1" noChangeArrowheads="1"/>
          </p:cNvPicPr>
          <p:nvPr/>
        </p:nvPicPr>
        <p:blipFill>
          <a:blip r:embed="rId3">
            <a:lum bright="-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3045" y="3495675"/>
            <a:ext cx="437663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952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0" y="175267"/>
            <a:ext cx="8610600" cy="87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формирования навыков противопожарной безопасности</a:t>
            </a:r>
            <a:endParaRPr lang="en-US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208231" y="1055437"/>
            <a:ext cx="8411895" cy="1478213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just">
              <a:lnSpc>
                <a:spcPct val="90000"/>
              </a:lnSpc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Ознакомление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 с причинами возникновения пожара, его последствиями и правилами пожарной безопасности. </a:t>
            </a:r>
            <a:endParaRPr lang="en-US" sz="1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Мария\Documents\пожарная безопасность проект\htmlimage.jpg"/>
          <p:cNvPicPr>
            <a:picLocks noChangeAspect="1" noChangeArrowheads="1"/>
          </p:cNvPicPr>
          <p:nvPr/>
        </p:nvPicPr>
        <p:blipFill rotWithShape="1">
          <a:blip r:embed="rId2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07"/>
          <a:stretch/>
        </p:blipFill>
        <p:spPr bwMode="auto">
          <a:xfrm>
            <a:off x="903668" y="2600325"/>
            <a:ext cx="6983032" cy="40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6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142875" y="145077"/>
            <a:ext cx="8562975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</a:t>
            </a:r>
            <a:r>
              <a:rPr lang="ru-RU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формирования навыков противопожарной </a:t>
            </a: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</a:t>
            </a:r>
            <a:endParaRPr lang="en-US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322531" y="1620571"/>
            <a:ext cx="8383319" cy="3287674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t"/>
          <a:lstStyle/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обобщать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представления обучающихся о пожарной безопасности;</a:t>
            </a: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формировать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быстро ориентироваться в чрезвычайных ситуациях;</a:t>
            </a: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реально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оценивать возможную опасность;</a:t>
            </a: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воспитывать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уверенность в своих силах, проводить профилактику страха перед огнем;</a:t>
            </a: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воспитывать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чувства благодарности людям, которые помогают нам в трудных ситуациях.</a:t>
            </a:r>
          </a:p>
        </p:txBody>
      </p:sp>
      <p:grpSp>
        <p:nvGrpSpPr>
          <p:cNvPr id="7" name="flame 2"/>
          <p:cNvGrpSpPr/>
          <p:nvPr/>
        </p:nvGrpSpPr>
        <p:grpSpPr>
          <a:xfrm flipH="1">
            <a:off x="4862515" y="5182251"/>
            <a:ext cx="1106793" cy="1461212"/>
            <a:chOff x="1336676" y="976313"/>
            <a:chExt cx="661988" cy="996951"/>
          </a:xfrm>
        </p:grpSpPr>
        <p:sp>
          <p:nvSpPr>
            <p:cNvPr id="8" name="Freeform 17"/>
            <p:cNvSpPr>
              <a:spLocks noEditPoints="1"/>
            </p:cNvSpPr>
            <p:nvPr/>
          </p:nvSpPr>
          <p:spPr bwMode="auto">
            <a:xfrm>
              <a:off x="1336676" y="976313"/>
              <a:ext cx="661988" cy="996950"/>
            </a:xfrm>
            <a:custGeom>
              <a:avLst/>
              <a:gdLst>
                <a:gd name="T0" fmla="*/ 170 w 176"/>
                <a:gd name="T1" fmla="*/ 140 h 265"/>
                <a:gd name="T2" fmla="*/ 155 w 176"/>
                <a:gd name="T3" fmla="*/ 102 h 265"/>
                <a:gd name="T4" fmla="*/ 153 w 176"/>
                <a:gd name="T5" fmla="*/ 102 h 265"/>
                <a:gd name="T6" fmla="*/ 152 w 176"/>
                <a:gd name="T7" fmla="*/ 104 h 265"/>
                <a:gd name="T8" fmla="*/ 152 w 176"/>
                <a:gd name="T9" fmla="*/ 132 h 265"/>
                <a:gd name="T10" fmla="*/ 142 w 176"/>
                <a:gd name="T11" fmla="*/ 154 h 265"/>
                <a:gd name="T12" fmla="*/ 142 w 176"/>
                <a:gd name="T13" fmla="*/ 146 h 265"/>
                <a:gd name="T14" fmla="*/ 141 w 176"/>
                <a:gd name="T15" fmla="*/ 117 h 265"/>
                <a:gd name="T16" fmla="*/ 103 w 176"/>
                <a:gd name="T17" fmla="*/ 29 h 265"/>
                <a:gd name="T18" fmla="*/ 50 w 176"/>
                <a:gd name="T19" fmla="*/ 0 h 265"/>
                <a:gd name="T20" fmla="*/ 48 w 176"/>
                <a:gd name="T21" fmla="*/ 1 h 265"/>
                <a:gd name="T22" fmla="*/ 48 w 176"/>
                <a:gd name="T23" fmla="*/ 4 h 265"/>
                <a:gd name="T24" fmla="*/ 75 w 176"/>
                <a:gd name="T25" fmla="*/ 38 h 265"/>
                <a:gd name="T26" fmla="*/ 49 w 176"/>
                <a:gd name="T27" fmla="*/ 96 h 265"/>
                <a:gd name="T28" fmla="*/ 19 w 176"/>
                <a:gd name="T29" fmla="*/ 133 h 265"/>
                <a:gd name="T30" fmla="*/ 15 w 176"/>
                <a:gd name="T31" fmla="*/ 226 h 265"/>
                <a:gd name="T32" fmla="*/ 85 w 176"/>
                <a:gd name="T33" fmla="*/ 265 h 265"/>
                <a:gd name="T34" fmla="*/ 85 w 176"/>
                <a:gd name="T35" fmla="*/ 265 h 265"/>
                <a:gd name="T36" fmla="*/ 153 w 176"/>
                <a:gd name="T37" fmla="*/ 237 h 265"/>
                <a:gd name="T38" fmla="*/ 170 w 176"/>
                <a:gd name="T39" fmla="*/ 140 h 265"/>
                <a:gd name="T40" fmla="*/ 85 w 176"/>
                <a:gd name="T41" fmla="*/ 263 h 265"/>
                <a:gd name="T42" fmla="*/ 85 w 176"/>
                <a:gd name="T43" fmla="*/ 263 h 265"/>
                <a:gd name="T44" fmla="*/ 85 w 176"/>
                <a:gd name="T45" fmla="*/ 26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265">
                  <a:moveTo>
                    <a:pt x="170" y="140"/>
                  </a:moveTo>
                  <a:cubicBezTo>
                    <a:pt x="164" y="109"/>
                    <a:pt x="155" y="102"/>
                    <a:pt x="155" y="102"/>
                  </a:cubicBezTo>
                  <a:cubicBezTo>
                    <a:pt x="154" y="101"/>
                    <a:pt x="153" y="101"/>
                    <a:pt x="153" y="102"/>
                  </a:cubicBezTo>
                  <a:cubicBezTo>
                    <a:pt x="152" y="102"/>
                    <a:pt x="152" y="103"/>
                    <a:pt x="152" y="104"/>
                  </a:cubicBezTo>
                  <a:cubicBezTo>
                    <a:pt x="152" y="104"/>
                    <a:pt x="155" y="117"/>
                    <a:pt x="152" y="132"/>
                  </a:cubicBezTo>
                  <a:cubicBezTo>
                    <a:pt x="150" y="142"/>
                    <a:pt x="145" y="150"/>
                    <a:pt x="142" y="154"/>
                  </a:cubicBezTo>
                  <a:cubicBezTo>
                    <a:pt x="142" y="151"/>
                    <a:pt x="142" y="148"/>
                    <a:pt x="142" y="146"/>
                  </a:cubicBezTo>
                  <a:cubicBezTo>
                    <a:pt x="143" y="135"/>
                    <a:pt x="143" y="132"/>
                    <a:pt x="141" y="117"/>
                  </a:cubicBezTo>
                  <a:cubicBezTo>
                    <a:pt x="138" y="82"/>
                    <a:pt x="124" y="50"/>
                    <a:pt x="103" y="29"/>
                  </a:cubicBezTo>
                  <a:cubicBezTo>
                    <a:pt x="88" y="14"/>
                    <a:pt x="67" y="6"/>
                    <a:pt x="50" y="0"/>
                  </a:cubicBezTo>
                  <a:cubicBezTo>
                    <a:pt x="49" y="0"/>
                    <a:pt x="48" y="1"/>
                    <a:pt x="48" y="1"/>
                  </a:cubicBezTo>
                  <a:cubicBezTo>
                    <a:pt x="47" y="2"/>
                    <a:pt x="48" y="3"/>
                    <a:pt x="48" y="4"/>
                  </a:cubicBezTo>
                  <a:cubicBezTo>
                    <a:pt x="59" y="13"/>
                    <a:pt x="72" y="26"/>
                    <a:pt x="75" y="38"/>
                  </a:cubicBezTo>
                  <a:cubicBezTo>
                    <a:pt x="81" y="64"/>
                    <a:pt x="66" y="79"/>
                    <a:pt x="49" y="96"/>
                  </a:cubicBezTo>
                  <a:cubicBezTo>
                    <a:pt x="38" y="106"/>
                    <a:pt x="28" y="119"/>
                    <a:pt x="19" y="133"/>
                  </a:cubicBezTo>
                  <a:cubicBezTo>
                    <a:pt x="1" y="161"/>
                    <a:pt x="0" y="198"/>
                    <a:pt x="15" y="226"/>
                  </a:cubicBezTo>
                  <a:cubicBezTo>
                    <a:pt x="29" y="251"/>
                    <a:pt x="54" y="265"/>
                    <a:pt x="85" y="265"/>
                  </a:cubicBezTo>
                  <a:cubicBezTo>
                    <a:pt x="85" y="265"/>
                    <a:pt x="85" y="265"/>
                    <a:pt x="85" y="265"/>
                  </a:cubicBezTo>
                  <a:cubicBezTo>
                    <a:pt x="115" y="265"/>
                    <a:pt x="138" y="255"/>
                    <a:pt x="153" y="237"/>
                  </a:cubicBezTo>
                  <a:cubicBezTo>
                    <a:pt x="175" y="211"/>
                    <a:pt x="176" y="170"/>
                    <a:pt x="170" y="140"/>
                  </a:cubicBezTo>
                  <a:close/>
                  <a:moveTo>
                    <a:pt x="85" y="263"/>
                  </a:moveTo>
                  <a:cubicBezTo>
                    <a:pt x="85" y="263"/>
                    <a:pt x="85" y="263"/>
                    <a:pt x="85" y="263"/>
                  </a:cubicBezTo>
                  <a:cubicBezTo>
                    <a:pt x="85" y="263"/>
                    <a:pt x="85" y="263"/>
                    <a:pt x="85" y="2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18"/>
            <p:cNvSpPr>
              <a:spLocks/>
            </p:cNvSpPr>
            <p:nvPr/>
          </p:nvSpPr>
          <p:spPr bwMode="auto">
            <a:xfrm>
              <a:off x="1404938" y="1228726"/>
              <a:ext cx="495300" cy="744538"/>
            </a:xfrm>
            <a:custGeom>
              <a:avLst/>
              <a:gdLst>
                <a:gd name="T0" fmla="*/ 120 w 132"/>
                <a:gd name="T1" fmla="*/ 101 h 198"/>
                <a:gd name="T2" fmla="*/ 99 w 132"/>
                <a:gd name="T3" fmla="*/ 71 h 198"/>
                <a:gd name="T4" fmla="*/ 82 w 132"/>
                <a:gd name="T5" fmla="*/ 28 h 198"/>
                <a:gd name="T6" fmla="*/ 103 w 132"/>
                <a:gd name="T7" fmla="*/ 4 h 198"/>
                <a:gd name="T8" fmla="*/ 103 w 132"/>
                <a:gd name="T9" fmla="*/ 1 h 198"/>
                <a:gd name="T10" fmla="*/ 101 w 132"/>
                <a:gd name="T11" fmla="*/ 0 h 198"/>
                <a:gd name="T12" fmla="*/ 60 w 132"/>
                <a:gd name="T13" fmla="*/ 20 h 198"/>
                <a:gd name="T14" fmla="*/ 28 w 132"/>
                <a:gd name="T15" fmla="*/ 84 h 198"/>
                <a:gd name="T16" fmla="*/ 27 w 132"/>
                <a:gd name="T17" fmla="*/ 106 h 198"/>
                <a:gd name="T18" fmla="*/ 27 w 132"/>
                <a:gd name="T19" fmla="*/ 111 h 198"/>
                <a:gd name="T20" fmla="*/ 20 w 132"/>
                <a:gd name="T21" fmla="*/ 95 h 198"/>
                <a:gd name="T22" fmla="*/ 22 w 132"/>
                <a:gd name="T23" fmla="*/ 74 h 198"/>
                <a:gd name="T24" fmla="*/ 21 w 132"/>
                <a:gd name="T25" fmla="*/ 72 h 198"/>
                <a:gd name="T26" fmla="*/ 19 w 132"/>
                <a:gd name="T27" fmla="*/ 72 h 198"/>
                <a:gd name="T28" fmla="*/ 6 w 132"/>
                <a:gd name="T29" fmla="*/ 101 h 198"/>
                <a:gd name="T30" fmla="*/ 15 w 132"/>
                <a:gd name="T31" fmla="*/ 174 h 198"/>
                <a:gd name="T32" fmla="*/ 65 w 132"/>
                <a:gd name="T33" fmla="*/ 198 h 198"/>
                <a:gd name="T34" fmla="*/ 69 w 132"/>
                <a:gd name="T35" fmla="*/ 198 h 198"/>
                <a:gd name="T36" fmla="*/ 69 w 132"/>
                <a:gd name="T37" fmla="*/ 198 h 198"/>
                <a:gd name="T38" fmla="*/ 120 w 132"/>
                <a:gd name="T39" fmla="*/ 170 h 198"/>
                <a:gd name="T40" fmla="*/ 120 w 132"/>
                <a:gd name="T41" fmla="*/ 10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98">
                  <a:moveTo>
                    <a:pt x="120" y="101"/>
                  </a:moveTo>
                  <a:cubicBezTo>
                    <a:pt x="114" y="90"/>
                    <a:pt x="106" y="80"/>
                    <a:pt x="99" y="71"/>
                  </a:cubicBezTo>
                  <a:cubicBezTo>
                    <a:pt x="87" y="59"/>
                    <a:pt x="76" y="47"/>
                    <a:pt x="82" y="28"/>
                  </a:cubicBezTo>
                  <a:cubicBezTo>
                    <a:pt x="84" y="19"/>
                    <a:pt x="94" y="10"/>
                    <a:pt x="103" y="4"/>
                  </a:cubicBezTo>
                  <a:cubicBezTo>
                    <a:pt x="103" y="3"/>
                    <a:pt x="104" y="2"/>
                    <a:pt x="103" y="1"/>
                  </a:cubicBezTo>
                  <a:cubicBezTo>
                    <a:pt x="103" y="0"/>
                    <a:pt x="102" y="0"/>
                    <a:pt x="101" y="0"/>
                  </a:cubicBezTo>
                  <a:cubicBezTo>
                    <a:pt x="88" y="4"/>
                    <a:pt x="72" y="9"/>
                    <a:pt x="60" y="20"/>
                  </a:cubicBezTo>
                  <a:cubicBezTo>
                    <a:pt x="43" y="35"/>
                    <a:pt x="32" y="58"/>
                    <a:pt x="28" y="84"/>
                  </a:cubicBezTo>
                  <a:cubicBezTo>
                    <a:pt x="26" y="96"/>
                    <a:pt x="26" y="98"/>
                    <a:pt x="27" y="106"/>
                  </a:cubicBezTo>
                  <a:cubicBezTo>
                    <a:pt x="27" y="107"/>
                    <a:pt x="27" y="109"/>
                    <a:pt x="27" y="111"/>
                  </a:cubicBezTo>
                  <a:cubicBezTo>
                    <a:pt x="24" y="107"/>
                    <a:pt x="21" y="102"/>
                    <a:pt x="20" y="95"/>
                  </a:cubicBezTo>
                  <a:cubicBezTo>
                    <a:pt x="19" y="84"/>
                    <a:pt x="22" y="75"/>
                    <a:pt x="22" y="74"/>
                  </a:cubicBezTo>
                  <a:cubicBezTo>
                    <a:pt x="22" y="74"/>
                    <a:pt x="22" y="73"/>
                    <a:pt x="21" y="72"/>
                  </a:cubicBezTo>
                  <a:cubicBezTo>
                    <a:pt x="20" y="72"/>
                    <a:pt x="19" y="72"/>
                    <a:pt x="19" y="72"/>
                  </a:cubicBezTo>
                  <a:cubicBezTo>
                    <a:pt x="18" y="73"/>
                    <a:pt x="11" y="78"/>
                    <a:pt x="6" y="101"/>
                  </a:cubicBezTo>
                  <a:cubicBezTo>
                    <a:pt x="0" y="123"/>
                    <a:pt x="0" y="154"/>
                    <a:pt x="15" y="174"/>
                  </a:cubicBezTo>
                  <a:cubicBezTo>
                    <a:pt x="26" y="189"/>
                    <a:pt x="43" y="196"/>
                    <a:pt x="65" y="198"/>
                  </a:cubicBezTo>
                  <a:cubicBezTo>
                    <a:pt x="67" y="198"/>
                    <a:pt x="68" y="198"/>
                    <a:pt x="69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92" y="198"/>
                    <a:pt x="110" y="188"/>
                    <a:pt x="120" y="170"/>
                  </a:cubicBezTo>
                  <a:cubicBezTo>
                    <a:pt x="132" y="149"/>
                    <a:pt x="132" y="122"/>
                    <a:pt x="120" y="1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2"/>
            <p:cNvSpPr>
              <a:spLocks/>
            </p:cNvSpPr>
            <p:nvPr/>
          </p:nvSpPr>
          <p:spPr bwMode="auto">
            <a:xfrm>
              <a:off x="1476376" y="1398588"/>
              <a:ext cx="390525" cy="574675"/>
            </a:xfrm>
            <a:custGeom>
              <a:avLst/>
              <a:gdLst>
                <a:gd name="T0" fmla="*/ 68 w 104"/>
                <a:gd name="T1" fmla="*/ 53 h 153"/>
                <a:gd name="T2" fmla="*/ 51 w 104"/>
                <a:gd name="T3" fmla="*/ 38 h 153"/>
                <a:gd name="T4" fmla="*/ 53 w 104"/>
                <a:gd name="T5" fmla="*/ 5 h 153"/>
                <a:gd name="T6" fmla="*/ 54 w 104"/>
                <a:gd name="T7" fmla="*/ 1 h 153"/>
                <a:gd name="T8" fmla="*/ 52 w 104"/>
                <a:gd name="T9" fmla="*/ 0 h 153"/>
                <a:gd name="T10" fmla="*/ 50 w 104"/>
                <a:gd name="T11" fmla="*/ 1 h 153"/>
                <a:gd name="T12" fmla="*/ 24 w 104"/>
                <a:gd name="T13" fmla="*/ 34 h 153"/>
                <a:gd name="T14" fmla="*/ 32 w 104"/>
                <a:gd name="T15" fmla="*/ 63 h 153"/>
                <a:gd name="T16" fmla="*/ 39 w 104"/>
                <a:gd name="T17" fmla="*/ 74 h 153"/>
                <a:gd name="T18" fmla="*/ 33 w 104"/>
                <a:gd name="T19" fmla="*/ 78 h 153"/>
                <a:gd name="T20" fmla="*/ 28 w 104"/>
                <a:gd name="T21" fmla="*/ 76 h 153"/>
                <a:gd name="T22" fmla="*/ 18 w 104"/>
                <a:gd name="T23" fmla="*/ 49 h 153"/>
                <a:gd name="T24" fmla="*/ 17 w 104"/>
                <a:gd name="T25" fmla="*/ 47 h 153"/>
                <a:gd name="T26" fmla="*/ 14 w 104"/>
                <a:gd name="T27" fmla="*/ 48 h 153"/>
                <a:gd name="T28" fmla="*/ 12 w 104"/>
                <a:gd name="T29" fmla="*/ 81 h 153"/>
                <a:gd name="T30" fmla="*/ 13 w 104"/>
                <a:gd name="T31" fmla="*/ 84 h 153"/>
                <a:gd name="T32" fmla="*/ 20 w 104"/>
                <a:gd name="T33" fmla="*/ 98 h 153"/>
                <a:gd name="T34" fmla="*/ 21 w 104"/>
                <a:gd name="T35" fmla="*/ 100 h 153"/>
                <a:gd name="T36" fmla="*/ 22 w 104"/>
                <a:gd name="T37" fmla="*/ 108 h 153"/>
                <a:gd name="T38" fmla="*/ 13 w 104"/>
                <a:gd name="T39" fmla="*/ 107 h 153"/>
                <a:gd name="T40" fmla="*/ 8 w 104"/>
                <a:gd name="T41" fmla="*/ 80 h 153"/>
                <a:gd name="T42" fmla="*/ 6 w 104"/>
                <a:gd name="T43" fmla="*/ 78 h 153"/>
                <a:gd name="T44" fmla="*/ 4 w 104"/>
                <a:gd name="T45" fmla="*/ 80 h 153"/>
                <a:gd name="T46" fmla="*/ 2 w 104"/>
                <a:gd name="T47" fmla="*/ 109 h 153"/>
                <a:gd name="T48" fmla="*/ 50 w 104"/>
                <a:gd name="T49" fmla="*/ 153 h 153"/>
                <a:gd name="T50" fmla="*/ 52 w 104"/>
                <a:gd name="T51" fmla="*/ 153 h 153"/>
                <a:gd name="T52" fmla="*/ 101 w 104"/>
                <a:gd name="T53" fmla="*/ 111 h 153"/>
                <a:gd name="T54" fmla="*/ 68 w 104"/>
                <a:gd name="T55" fmla="*/ 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53">
                  <a:moveTo>
                    <a:pt x="68" y="53"/>
                  </a:moveTo>
                  <a:cubicBezTo>
                    <a:pt x="61" y="48"/>
                    <a:pt x="54" y="44"/>
                    <a:pt x="51" y="38"/>
                  </a:cubicBezTo>
                  <a:cubicBezTo>
                    <a:pt x="45" y="25"/>
                    <a:pt x="51" y="11"/>
                    <a:pt x="53" y="5"/>
                  </a:cubicBezTo>
                  <a:cubicBezTo>
                    <a:pt x="54" y="3"/>
                    <a:pt x="55" y="2"/>
                    <a:pt x="54" y="1"/>
                  </a:cubicBezTo>
                  <a:cubicBezTo>
                    <a:pt x="54" y="0"/>
                    <a:pt x="53" y="0"/>
                    <a:pt x="52" y="0"/>
                  </a:cubicBezTo>
                  <a:cubicBezTo>
                    <a:pt x="51" y="0"/>
                    <a:pt x="51" y="1"/>
                    <a:pt x="50" y="1"/>
                  </a:cubicBezTo>
                  <a:cubicBezTo>
                    <a:pt x="40" y="10"/>
                    <a:pt x="30" y="19"/>
                    <a:pt x="24" y="34"/>
                  </a:cubicBezTo>
                  <a:cubicBezTo>
                    <a:pt x="18" y="47"/>
                    <a:pt x="26" y="59"/>
                    <a:pt x="32" y="63"/>
                  </a:cubicBezTo>
                  <a:cubicBezTo>
                    <a:pt x="37" y="66"/>
                    <a:pt x="40" y="70"/>
                    <a:pt x="39" y="74"/>
                  </a:cubicBezTo>
                  <a:cubicBezTo>
                    <a:pt x="38" y="76"/>
                    <a:pt x="35" y="78"/>
                    <a:pt x="33" y="78"/>
                  </a:cubicBezTo>
                  <a:cubicBezTo>
                    <a:pt x="31" y="78"/>
                    <a:pt x="30" y="77"/>
                    <a:pt x="28" y="76"/>
                  </a:cubicBezTo>
                  <a:cubicBezTo>
                    <a:pt x="16" y="64"/>
                    <a:pt x="18" y="49"/>
                    <a:pt x="18" y="49"/>
                  </a:cubicBezTo>
                  <a:cubicBezTo>
                    <a:pt x="18" y="48"/>
                    <a:pt x="18" y="47"/>
                    <a:pt x="17" y="47"/>
                  </a:cubicBezTo>
                  <a:cubicBezTo>
                    <a:pt x="16" y="47"/>
                    <a:pt x="15" y="47"/>
                    <a:pt x="14" y="48"/>
                  </a:cubicBezTo>
                  <a:cubicBezTo>
                    <a:pt x="14" y="49"/>
                    <a:pt x="7" y="66"/>
                    <a:pt x="12" y="81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5" y="90"/>
                    <a:pt x="15" y="90"/>
                    <a:pt x="20" y="98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2" y="103"/>
                    <a:pt x="23" y="106"/>
                    <a:pt x="22" y="108"/>
                  </a:cubicBezTo>
                  <a:cubicBezTo>
                    <a:pt x="20" y="111"/>
                    <a:pt x="15" y="111"/>
                    <a:pt x="13" y="107"/>
                  </a:cubicBezTo>
                  <a:cubicBezTo>
                    <a:pt x="8" y="102"/>
                    <a:pt x="8" y="86"/>
                    <a:pt x="8" y="80"/>
                  </a:cubicBezTo>
                  <a:cubicBezTo>
                    <a:pt x="8" y="79"/>
                    <a:pt x="7" y="79"/>
                    <a:pt x="6" y="78"/>
                  </a:cubicBezTo>
                  <a:cubicBezTo>
                    <a:pt x="5" y="78"/>
                    <a:pt x="4" y="79"/>
                    <a:pt x="4" y="80"/>
                  </a:cubicBezTo>
                  <a:cubicBezTo>
                    <a:pt x="4" y="81"/>
                    <a:pt x="0" y="98"/>
                    <a:pt x="2" y="109"/>
                  </a:cubicBezTo>
                  <a:cubicBezTo>
                    <a:pt x="4" y="130"/>
                    <a:pt x="24" y="153"/>
                    <a:pt x="50" y="153"/>
                  </a:cubicBezTo>
                  <a:cubicBezTo>
                    <a:pt x="51" y="153"/>
                    <a:pt x="51" y="153"/>
                    <a:pt x="52" y="153"/>
                  </a:cubicBezTo>
                  <a:cubicBezTo>
                    <a:pt x="74" y="152"/>
                    <a:pt x="99" y="138"/>
                    <a:pt x="101" y="111"/>
                  </a:cubicBezTo>
                  <a:cubicBezTo>
                    <a:pt x="104" y="74"/>
                    <a:pt x="84" y="62"/>
                    <a:pt x="6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1581151" y="1676401"/>
              <a:ext cx="203200" cy="258763"/>
            </a:xfrm>
            <a:custGeom>
              <a:avLst/>
              <a:gdLst>
                <a:gd name="T0" fmla="*/ 51 w 54"/>
                <a:gd name="T1" fmla="*/ 37 h 69"/>
                <a:gd name="T2" fmla="*/ 34 w 54"/>
                <a:gd name="T3" fmla="*/ 22 h 69"/>
                <a:gd name="T4" fmla="*/ 32 w 54"/>
                <a:gd name="T5" fmla="*/ 22 h 69"/>
                <a:gd name="T6" fmla="*/ 32 w 54"/>
                <a:gd name="T7" fmla="*/ 24 h 69"/>
                <a:gd name="T8" fmla="*/ 30 w 54"/>
                <a:gd name="T9" fmla="*/ 34 h 69"/>
                <a:gd name="T10" fmla="*/ 25 w 54"/>
                <a:gd name="T11" fmla="*/ 36 h 69"/>
                <a:gd name="T12" fmla="*/ 21 w 54"/>
                <a:gd name="T13" fmla="*/ 33 h 69"/>
                <a:gd name="T14" fmla="*/ 22 w 54"/>
                <a:gd name="T15" fmla="*/ 18 h 69"/>
                <a:gd name="T16" fmla="*/ 30 w 54"/>
                <a:gd name="T17" fmla="*/ 4 h 69"/>
                <a:gd name="T18" fmla="*/ 30 w 54"/>
                <a:gd name="T19" fmla="*/ 1 h 69"/>
                <a:gd name="T20" fmla="*/ 27 w 54"/>
                <a:gd name="T21" fmla="*/ 1 h 69"/>
                <a:gd name="T22" fmla="*/ 10 w 54"/>
                <a:gd name="T23" fmla="*/ 23 h 69"/>
                <a:gd name="T24" fmla="*/ 4 w 54"/>
                <a:gd name="T25" fmla="*/ 55 h 69"/>
                <a:gd name="T26" fmla="*/ 27 w 54"/>
                <a:gd name="T27" fmla="*/ 69 h 69"/>
                <a:gd name="T28" fmla="*/ 29 w 54"/>
                <a:gd name="T29" fmla="*/ 69 h 69"/>
                <a:gd name="T30" fmla="*/ 50 w 54"/>
                <a:gd name="T31" fmla="*/ 58 h 69"/>
                <a:gd name="T32" fmla="*/ 51 w 54"/>
                <a:gd name="T33" fmla="*/ 3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69">
                  <a:moveTo>
                    <a:pt x="51" y="37"/>
                  </a:moveTo>
                  <a:cubicBezTo>
                    <a:pt x="47" y="28"/>
                    <a:pt x="35" y="22"/>
                    <a:pt x="34" y="22"/>
                  </a:cubicBezTo>
                  <a:cubicBezTo>
                    <a:pt x="34" y="21"/>
                    <a:pt x="33" y="21"/>
                    <a:pt x="32" y="22"/>
                  </a:cubicBezTo>
                  <a:cubicBezTo>
                    <a:pt x="32" y="22"/>
                    <a:pt x="31" y="23"/>
                    <a:pt x="32" y="24"/>
                  </a:cubicBezTo>
                  <a:cubicBezTo>
                    <a:pt x="32" y="26"/>
                    <a:pt x="32" y="32"/>
                    <a:pt x="30" y="34"/>
                  </a:cubicBezTo>
                  <a:cubicBezTo>
                    <a:pt x="29" y="36"/>
                    <a:pt x="27" y="36"/>
                    <a:pt x="25" y="36"/>
                  </a:cubicBezTo>
                  <a:cubicBezTo>
                    <a:pt x="24" y="36"/>
                    <a:pt x="22" y="35"/>
                    <a:pt x="21" y="33"/>
                  </a:cubicBezTo>
                  <a:cubicBezTo>
                    <a:pt x="19" y="29"/>
                    <a:pt x="20" y="22"/>
                    <a:pt x="22" y="18"/>
                  </a:cubicBezTo>
                  <a:cubicBezTo>
                    <a:pt x="26" y="10"/>
                    <a:pt x="30" y="4"/>
                    <a:pt x="30" y="4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8" y="0"/>
                    <a:pt x="27" y="1"/>
                  </a:cubicBezTo>
                  <a:cubicBezTo>
                    <a:pt x="27" y="1"/>
                    <a:pt x="23" y="4"/>
                    <a:pt x="10" y="23"/>
                  </a:cubicBezTo>
                  <a:cubicBezTo>
                    <a:pt x="2" y="34"/>
                    <a:pt x="0" y="46"/>
                    <a:pt x="4" y="55"/>
                  </a:cubicBezTo>
                  <a:cubicBezTo>
                    <a:pt x="8" y="63"/>
                    <a:pt x="16" y="68"/>
                    <a:pt x="27" y="69"/>
                  </a:cubicBezTo>
                  <a:cubicBezTo>
                    <a:pt x="28" y="69"/>
                    <a:pt x="28" y="69"/>
                    <a:pt x="29" y="69"/>
                  </a:cubicBezTo>
                  <a:cubicBezTo>
                    <a:pt x="38" y="69"/>
                    <a:pt x="46" y="65"/>
                    <a:pt x="50" y="58"/>
                  </a:cubicBezTo>
                  <a:cubicBezTo>
                    <a:pt x="54" y="51"/>
                    <a:pt x="54" y="43"/>
                    <a:pt x="51" y="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" name="flame 1"/>
          <p:cNvGrpSpPr/>
          <p:nvPr/>
        </p:nvGrpSpPr>
        <p:grpSpPr>
          <a:xfrm>
            <a:off x="2906930" y="5089314"/>
            <a:ext cx="1538118" cy="1554149"/>
            <a:chOff x="115888" y="976313"/>
            <a:chExt cx="893763" cy="955675"/>
          </a:xfrm>
        </p:grpSpPr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115888" y="1250951"/>
              <a:ext cx="893763" cy="612775"/>
            </a:xfrm>
            <a:custGeom>
              <a:avLst/>
              <a:gdLst>
                <a:gd name="T0" fmla="*/ 212 w 238"/>
                <a:gd name="T1" fmla="*/ 24 h 163"/>
                <a:gd name="T2" fmla="*/ 210 w 238"/>
                <a:gd name="T3" fmla="*/ 22 h 163"/>
                <a:gd name="T4" fmla="*/ 209 w 238"/>
                <a:gd name="T5" fmla="*/ 24 h 163"/>
                <a:gd name="T6" fmla="*/ 173 w 238"/>
                <a:gd name="T7" fmla="*/ 78 h 163"/>
                <a:gd name="T8" fmla="*/ 153 w 238"/>
                <a:gd name="T9" fmla="*/ 85 h 163"/>
                <a:gd name="T10" fmla="*/ 145 w 238"/>
                <a:gd name="T11" fmla="*/ 83 h 163"/>
                <a:gd name="T12" fmla="*/ 138 w 238"/>
                <a:gd name="T13" fmla="*/ 82 h 163"/>
                <a:gd name="T14" fmla="*/ 116 w 238"/>
                <a:gd name="T15" fmla="*/ 82 h 163"/>
                <a:gd name="T16" fmla="*/ 116 w 238"/>
                <a:gd name="T17" fmla="*/ 82 h 163"/>
                <a:gd name="T18" fmla="*/ 110 w 238"/>
                <a:gd name="T19" fmla="*/ 82 h 163"/>
                <a:gd name="T20" fmla="*/ 64 w 238"/>
                <a:gd name="T21" fmla="*/ 70 h 163"/>
                <a:gd name="T22" fmla="*/ 33 w 238"/>
                <a:gd name="T23" fmla="*/ 27 h 163"/>
                <a:gd name="T24" fmla="*/ 33 w 238"/>
                <a:gd name="T25" fmla="*/ 3 h 163"/>
                <a:gd name="T26" fmla="*/ 31 w 238"/>
                <a:gd name="T27" fmla="*/ 0 h 163"/>
                <a:gd name="T28" fmla="*/ 29 w 238"/>
                <a:gd name="T29" fmla="*/ 1 h 163"/>
                <a:gd name="T30" fmla="*/ 21 w 238"/>
                <a:gd name="T31" fmla="*/ 102 h 163"/>
                <a:gd name="T32" fmla="*/ 127 w 238"/>
                <a:gd name="T33" fmla="*/ 163 h 163"/>
                <a:gd name="T34" fmla="*/ 128 w 238"/>
                <a:gd name="T35" fmla="*/ 163 h 163"/>
                <a:gd name="T36" fmla="*/ 221 w 238"/>
                <a:gd name="T37" fmla="*/ 119 h 163"/>
                <a:gd name="T38" fmla="*/ 212 w 238"/>
                <a:gd name="T39" fmla="*/ 2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8" h="163">
                  <a:moveTo>
                    <a:pt x="212" y="24"/>
                  </a:moveTo>
                  <a:cubicBezTo>
                    <a:pt x="212" y="23"/>
                    <a:pt x="211" y="22"/>
                    <a:pt x="210" y="22"/>
                  </a:cubicBezTo>
                  <a:cubicBezTo>
                    <a:pt x="209" y="23"/>
                    <a:pt x="209" y="23"/>
                    <a:pt x="209" y="24"/>
                  </a:cubicBezTo>
                  <a:cubicBezTo>
                    <a:pt x="204" y="59"/>
                    <a:pt x="192" y="67"/>
                    <a:pt x="173" y="78"/>
                  </a:cubicBezTo>
                  <a:cubicBezTo>
                    <a:pt x="165" y="83"/>
                    <a:pt x="159" y="85"/>
                    <a:pt x="153" y="85"/>
                  </a:cubicBezTo>
                  <a:cubicBezTo>
                    <a:pt x="150" y="85"/>
                    <a:pt x="147" y="84"/>
                    <a:pt x="145" y="83"/>
                  </a:cubicBezTo>
                  <a:cubicBezTo>
                    <a:pt x="142" y="83"/>
                    <a:pt x="140" y="82"/>
                    <a:pt x="138" y="82"/>
                  </a:cubicBezTo>
                  <a:cubicBezTo>
                    <a:pt x="129" y="82"/>
                    <a:pt x="117" y="82"/>
                    <a:pt x="116" y="82"/>
                  </a:cubicBezTo>
                  <a:cubicBezTo>
                    <a:pt x="116" y="82"/>
                    <a:pt x="116" y="82"/>
                    <a:pt x="116" y="82"/>
                  </a:cubicBezTo>
                  <a:cubicBezTo>
                    <a:pt x="116" y="82"/>
                    <a:pt x="114" y="82"/>
                    <a:pt x="110" y="82"/>
                  </a:cubicBezTo>
                  <a:cubicBezTo>
                    <a:pt x="99" y="82"/>
                    <a:pt x="80" y="80"/>
                    <a:pt x="64" y="70"/>
                  </a:cubicBezTo>
                  <a:cubicBezTo>
                    <a:pt x="48" y="60"/>
                    <a:pt x="37" y="45"/>
                    <a:pt x="33" y="27"/>
                  </a:cubicBezTo>
                  <a:cubicBezTo>
                    <a:pt x="30" y="17"/>
                    <a:pt x="33" y="3"/>
                    <a:pt x="33" y="3"/>
                  </a:cubicBezTo>
                  <a:cubicBezTo>
                    <a:pt x="33" y="2"/>
                    <a:pt x="32" y="1"/>
                    <a:pt x="31" y="0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28" y="4"/>
                    <a:pt x="0" y="58"/>
                    <a:pt x="21" y="102"/>
                  </a:cubicBezTo>
                  <a:cubicBezTo>
                    <a:pt x="43" y="147"/>
                    <a:pt x="106" y="163"/>
                    <a:pt x="127" y="163"/>
                  </a:cubicBezTo>
                  <a:cubicBezTo>
                    <a:pt x="128" y="163"/>
                    <a:pt x="128" y="163"/>
                    <a:pt x="128" y="163"/>
                  </a:cubicBezTo>
                  <a:cubicBezTo>
                    <a:pt x="155" y="163"/>
                    <a:pt x="204" y="151"/>
                    <a:pt x="221" y="119"/>
                  </a:cubicBezTo>
                  <a:cubicBezTo>
                    <a:pt x="238" y="87"/>
                    <a:pt x="214" y="26"/>
                    <a:pt x="212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319088" y="976313"/>
              <a:ext cx="582613" cy="898525"/>
            </a:xfrm>
            <a:custGeom>
              <a:avLst/>
              <a:gdLst>
                <a:gd name="T0" fmla="*/ 140 w 155"/>
                <a:gd name="T1" fmla="*/ 143 h 239"/>
                <a:gd name="T2" fmla="*/ 138 w 155"/>
                <a:gd name="T3" fmla="*/ 140 h 239"/>
                <a:gd name="T4" fmla="*/ 125 w 155"/>
                <a:gd name="T5" fmla="*/ 112 h 239"/>
                <a:gd name="T6" fmla="*/ 132 w 155"/>
                <a:gd name="T7" fmla="*/ 105 h 239"/>
                <a:gd name="T8" fmla="*/ 132 w 155"/>
                <a:gd name="T9" fmla="*/ 102 h 239"/>
                <a:gd name="T10" fmla="*/ 130 w 155"/>
                <a:gd name="T11" fmla="*/ 101 h 239"/>
                <a:gd name="T12" fmla="*/ 108 w 155"/>
                <a:gd name="T13" fmla="*/ 113 h 239"/>
                <a:gd name="T14" fmla="*/ 90 w 155"/>
                <a:gd name="T15" fmla="*/ 133 h 239"/>
                <a:gd name="T16" fmla="*/ 95 w 155"/>
                <a:gd name="T17" fmla="*/ 104 h 239"/>
                <a:gd name="T18" fmla="*/ 102 w 155"/>
                <a:gd name="T19" fmla="*/ 97 h 239"/>
                <a:gd name="T20" fmla="*/ 117 w 155"/>
                <a:gd name="T21" fmla="*/ 78 h 239"/>
                <a:gd name="T22" fmla="*/ 106 w 155"/>
                <a:gd name="T23" fmla="*/ 26 h 239"/>
                <a:gd name="T24" fmla="*/ 99 w 155"/>
                <a:gd name="T25" fmla="*/ 17 h 239"/>
                <a:gd name="T26" fmla="*/ 84 w 155"/>
                <a:gd name="T27" fmla="*/ 1 h 239"/>
                <a:gd name="T28" fmla="*/ 82 w 155"/>
                <a:gd name="T29" fmla="*/ 1 h 239"/>
                <a:gd name="T30" fmla="*/ 81 w 155"/>
                <a:gd name="T31" fmla="*/ 3 h 239"/>
                <a:gd name="T32" fmla="*/ 86 w 155"/>
                <a:gd name="T33" fmla="*/ 12 h 239"/>
                <a:gd name="T34" fmla="*/ 93 w 155"/>
                <a:gd name="T35" fmla="*/ 34 h 239"/>
                <a:gd name="T36" fmla="*/ 75 w 155"/>
                <a:gd name="T37" fmla="*/ 48 h 239"/>
                <a:gd name="T38" fmla="*/ 42 w 155"/>
                <a:gd name="T39" fmla="*/ 63 h 239"/>
                <a:gd name="T40" fmla="*/ 4 w 155"/>
                <a:gd name="T41" fmla="*/ 129 h 239"/>
                <a:gd name="T42" fmla="*/ 13 w 155"/>
                <a:gd name="T43" fmla="*/ 189 h 239"/>
                <a:gd name="T44" fmla="*/ 45 w 155"/>
                <a:gd name="T45" fmla="*/ 227 h 239"/>
                <a:gd name="T46" fmla="*/ 86 w 155"/>
                <a:gd name="T47" fmla="*/ 239 h 239"/>
                <a:gd name="T48" fmla="*/ 97 w 155"/>
                <a:gd name="T49" fmla="*/ 238 h 239"/>
                <a:gd name="T50" fmla="*/ 155 w 155"/>
                <a:gd name="T51" fmla="*/ 183 h 239"/>
                <a:gd name="T52" fmla="*/ 140 w 155"/>
                <a:gd name="T53" fmla="*/ 14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5" h="239">
                  <a:moveTo>
                    <a:pt x="140" y="143"/>
                  </a:moveTo>
                  <a:cubicBezTo>
                    <a:pt x="138" y="140"/>
                    <a:pt x="138" y="140"/>
                    <a:pt x="138" y="140"/>
                  </a:cubicBezTo>
                  <a:cubicBezTo>
                    <a:pt x="132" y="132"/>
                    <a:pt x="123" y="121"/>
                    <a:pt x="125" y="112"/>
                  </a:cubicBezTo>
                  <a:cubicBezTo>
                    <a:pt x="126" y="109"/>
                    <a:pt x="128" y="107"/>
                    <a:pt x="132" y="105"/>
                  </a:cubicBezTo>
                  <a:cubicBezTo>
                    <a:pt x="132" y="104"/>
                    <a:pt x="133" y="103"/>
                    <a:pt x="132" y="102"/>
                  </a:cubicBezTo>
                  <a:cubicBezTo>
                    <a:pt x="132" y="101"/>
                    <a:pt x="131" y="100"/>
                    <a:pt x="130" y="101"/>
                  </a:cubicBezTo>
                  <a:cubicBezTo>
                    <a:pt x="119" y="106"/>
                    <a:pt x="119" y="106"/>
                    <a:pt x="108" y="113"/>
                  </a:cubicBezTo>
                  <a:cubicBezTo>
                    <a:pt x="103" y="116"/>
                    <a:pt x="94" y="122"/>
                    <a:pt x="90" y="133"/>
                  </a:cubicBezTo>
                  <a:cubicBezTo>
                    <a:pt x="88" y="124"/>
                    <a:pt x="88" y="113"/>
                    <a:pt x="95" y="104"/>
                  </a:cubicBezTo>
                  <a:cubicBezTo>
                    <a:pt x="97" y="101"/>
                    <a:pt x="99" y="99"/>
                    <a:pt x="102" y="97"/>
                  </a:cubicBezTo>
                  <a:cubicBezTo>
                    <a:pt x="106" y="94"/>
                    <a:pt x="111" y="90"/>
                    <a:pt x="117" y="78"/>
                  </a:cubicBezTo>
                  <a:cubicBezTo>
                    <a:pt x="126" y="58"/>
                    <a:pt x="116" y="39"/>
                    <a:pt x="106" y="26"/>
                  </a:cubicBezTo>
                  <a:cubicBezTo>
                    <a:pt x="102" y="22"/>
                    <a:pt x="100" y="20"/>
                    <a:pt x="99" y="17"/>
                  </a:cubicBezTo>
                  <a:cubicBezTo>
                    <a:pt x="95" y="13"/>
                    <a:pt x="93" y="10"/>
                    <a:pt x="84" y="1"/>
                  </a:cubicBezTo>
                  <a:cubicBezTo>
                    <a:pt x="84" y="0"/>
                    <a:pt x="83" y="0"/>
                    <a:pt x="82" y="1"/>
                  </a:cubicBezTo>
                  <a:cubicBezTo>
                    <a:pt x="81" y="1"/>
                    <a:pt x="81" y="2"/>
                    <a:pt x="81" y="3"/>
                  </a:cubicBezTo>
                  <a:cubicBezTo>
                    <a:pt x="83" y="6"/>
                    <a:pt x="84" y="9"/>
                    <a:pt x="86" y="12"/>
                  </a:cubicBezTo>
                  <a:cubicBezTo>
                    <a:pt x="90" y="19"/>
                    <a:pt x="93" y="26"/>
                    <a:pt x="93" y="34"/>
                  </a:cubicBezTo>
                  <a:cubicBezTo>
                    <a:pt x="93" y="43"/>
                    <a:pt x="88" y="45"/>
                    <a:pt x="75" y="48"/>
                  </a:cubicBezTo>
                  <a:cubicBezTo>
                    <a:pt x="65" y="51"/>
                    <a:pt x="53" y="54"/>
                    <a:pt x="42" y="63"/>
                  </a:cubicBezTo>
                  <a:cubicBezTo>
                    <a:pt x="23" y="78"/>
                    <a:pt x="9" y="103"/>
                    <a:pt x="4" y="129"/>
                  </a:cubicBezTo>
                  <a:cubicBezTo>
                    <a:pt x="0" y="151"/>
                    <a:pt x="7" y="173"/>
                    <a:pt x="13" y="189"/>
                  </a:cubicBezTo>
                  <a:cubicBezTo>
                    <a:pt x="19" y="204"/>
                    <a:pt x="30" y="218"/>
                    <a:pt x="45" y="227"/>
                  </a:cubicBezTo>
                  <a:cubicBezTo>
                    <a:pt x="57" y="235"/>
                    <a:pt x="72" y="239"/>
                    <a:pt x="86" y="239"/>
                  </a:cubicBezTo>
                  <a:cubicBezTo>
                    <a:pt x="90" y="239"/>
                    <a:pt x="94" y="239"/>
                    <a:pt x="97" y="238"/>
                  </a:cubicBezTo>
                  <a:cubicBezTo>
                    <a:pt x="126" y="234"/>
                    <a:pt x="155" y="212"/>
                    <a:pt x="155" y="183"/>
                  </a:cubicBezTo>
                  <a:cubicBezTo>
                    <a:pt x="155" y="171"/>
                    <a:pt x="148" y="154"/>
                    <a:pt x="140" y="1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200026" y="1033463"/>
              <a:ext cx="696913" cy="898525"/>
            </a:xfrm>
            <a:custGeom>
              <a:avLst/>
              <a:gdLst>
                <a:gd name="T0" fmla="*/ 182 w 186"/>
                <a:gd name="T1" fmla="*/ 177 h 239"/>
                <a:gd name="T2" fmla="*/ 140 w 186"/>
                <a:gd name="T3" fmla="*/ 146 h 239"/>
                <a:gd name="T4" fmla="*/ 136 w 186"/>
                <a:gd name="T5" fmla="*/ 146 h 239"/>
                <a:gd name="T6" fmla="*/ 125 w 186"/>
                <a:gd name="T7" fmla="*/ 146 h 239"/>
                <a:gd name="T8" fmla="*/ 93 w 186"/>
                <a:gd name="T9" fmla="*/ 93 h 239"/>
                <a:gd name="T10" fmla="*/ 89 w 186"/>
                <a:gd name="T11" fmla="*/ 47 h 239"/>
                <a:gd name="T12" fmla="*/ 37 w 186"/>
                <a:gd name="T13" fmla="*/ 0 h 239"/>
                <a:gd name="T14" fmla="*/ 35 w 186"/>
                <a:gd name="T15" fmla="*/ 1 h 239"/>
                <a:gd name="T16" fmla="*/ 35 w 186"/>
                <a:gd name="T17" fmla="*/ 3 h 239"/>
                <a:gd name="T18" fmla="*/ 37 w 186"/>
                <a:gd name="T19" fmla="*/ 5 h 239"/>
                <a:gd name="T20" fmla="*/ 59 w 186"/>
                <a:gd name="T21" fmla="*/ 33 h 239"/>
                <a:gd name="T22" fmla="*/ 54 w 186"/>
                <a:gd name="T23" fmla="*/ 58 h 239"/>
                <a:gd name="T24" fmla="*/ 40 w 186"/>
                <a:gd name="T25" fmla="*/ 44 h 239"/>
                <a:gd name="T26" fmla="*/ 12 w 186"/>
                <a:gd name="T27" fmla="*/ 34 h 239"/>
                <a:gd name="T28" fmla="*/ 9 w 186"/>
                <a:gd name="T29" fmla="*/ 36 h 239"/>
                <a:gd name="T30" fmla="*/ 11 w 186"/>
                <a:gd name="T31" fmla="*/ 38 h 239"/>
                <a:gd name="T32" fmla="*/ 27 w 186"/>
                <a:gd name="T33" fmla="*/ 70 h 239"/>
                <a:gd name="T34" fmla="*/ 18 w 186"/>
                <a:gd name="T35" fmla="*/ 95 h 239"/>
                <a:gd name="T36" fmla="*/ 3 w 186"/>
                <a:gd name="T37" fmla="*/ 148 h 239"/>
                <a:gd name="T38" fmla="*/ 65 w 186"/>
                <a:gd name="T39" fmla="*/ 235 h 239"/>
                <a:gd name="T40" fmla="*/ 101 w 186"/>
                <a:gd name="T41" fmla="*/ 239 h 239"/>
                <a:gd name="T42" fmla="*/ 101 w 186"/>
                <a:gd name="T43" fmla="*/ 239 h 239"/>
                <a:gd name="T44" fmla="*/ 140 w 186"/>
                <a:gd name="T45" fmla="*/ 234 h 239"/>
                <a:gd name="T46" fmla="*/ 182 w 186"/>
                <a:gd name="T47" fmla="*/ 17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6" h="239">
                  <a:moveTo>
                    <a:pt x="182" y="177"/>
                  </a:moveTo>
                  <a:cubicBezTo>
                    <a:pt x="179" y="158"/>
                    <a:pt x="162" y="146"/>
                    <a:pt x="140" y="146"/>
                  </a:cubicBezTo>
                  <a:cubicBezTo>
                    <a:pt x="139" y="146"/>
                    <a:pt x="137" y="146"/>
                    <a:pt x="136" y="146"/>
                  </a:cubicBezTo>
                  <a:cubicBezTo>
                    <a:pt x="132" y="146"/>
                    <a:pt x="129" y="146"/>
                    <a:pt x="125" y="146"/>
                  </a:cubicBezTo>
                  <a:cubicBezTo>
                    <a:pt x="107" y="146"/>
                    <a:pt x="96" y="143"/>
                    <a:pt x="93" y="93"/>
                  </a:cubicBezTo>
                  <a:cubicBezTo>
                    <a:pt x="93" y="77"/>
                    <a:pt x="91" y="56"/>
                    <a:pt x="89" y="47"/>
                  </a:cubicBezTo>
                  <a:cubicBezTo>
                    <a:pt x="82" y="16"/>
                    <a:pt x="37" y="0"/>
                    <a:pt x="37" y="0"/>
                  </a:cubicBezTo>
                  <a:cubicBezTo>
                    <a:pt x="36" y="0"/>
                    <a:pt x="35" y="0"/>
                    <a:pt x="35" y="1"/>
                  </a:cubicBezTo>
                  <a:cubicBezTo>
                    <a:pt x="35" y="2"/>
                    <a:pt x="35" y="3"/>
                    <a:pt x="35" y="3"/>
                  </a:cubicBezTo>
                  <a:cubicBezTo>
                    <a:pt x="36" y="3"/>
                    <a:pt x="36" y="4"/>
                    <a:pt x="37" y="5"/>
                  </a:cubicBezTo>
                  <a:cubicBezTo>
                    <a:pt x="42" y="9"/>
                    <a:pt x="58" y="23"/>
                    <a:pt x="59" y="33"/>
                  </a:cubicBezTo>
                  <a:cubicBezTo>
                    <a:pt x="60" y="42"/>
                    <a:pt x="60" y="46"/>
                    <a:pt x="54" y="58"/>
                  </a:cubicBezTo>
                  <a:cubicBezTo>
                    <a:pt x="52" y="54"/>
                    <a:pt x="49" y="49"/>
                    <a:pt x="40" y="44"/>
                  </a:cubicBezTo>
                  <a:cubicBezTo>
                    <a:pt x="28" y="37"/>
                    <a:pt x="12" y="34"/>
                    <a:pt x="12" y="34"/>
                  </a:cubicBezTo>
                  <a:cubicBezTo>
                    <a:pt x="11" y="34"/>
                    <a:pt x="10" y="35"/>
                    <a:pt x="9" y="36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1" y="38"/>
                    <a:pt x="29" y="46"/>
                    <a:pt x="27" y="70"/>
                  </a:cubicBezTo>
                  <a:cubicBezTo>
                    <a:pt x="26" y="76"/>
                    <a:pt x="22" y="85"/>
                    <a:pt x="18" y="95"/>
                  </a:cubicBezTo>
                  <a:cubicBezTo>
                    <a:pt x="12" y="110"/>
                    <a:pt x="4" y="129"/>
                    <a:pt x="3" y="148"/>
                  </a:cubicBezTo>
                  <a:cubicBezTo>
                    <a:pt x="0" y="190"/>
                    <a:pt x="24" y="223"/>
                    <a:pt x="65" y="235"/>
                  </a:cubicBezTo>
                  <a:cubicBezTo>
                    <a:pt x="75" y="238"/>
                    <a:pt x="88" y="239"/>
                    <a:pt x="101" y="239"/>
                  </a:cubicBezTo>
                  <a:cubicBezTo>
                    <a:pt x="101" y="239"/>
                    <a:pt x="101" y="239"/>
                    <a:pt x="101" y="239"/>
                  </a:cubicBezTo>
                  <a:cubicBezTo>
                    <a:pt x="115" y="239"/>
                    <a:pt x="129" y="237"/>
                    <a:pt x="140" y="234"/>
                  </a:cubicBezTo>
                  <a:cubicBezTo>
                    <a:pt x="174" y="222"/>
                    <a:pt x="186" y="197"/>
                    <a:pt x="182" y="17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23"/>
            <p:cNvSpPr>
              <a:spLocks/>
            </p:cNvSpPr>
            <p:nvPr/>
          </p:nvSpPr>
          <p:spPr bwMode="auto">
            <a:xfrm>
              <a:off x="395288" y="1544638"/>
              <a:ext cx="288925" cy="387350"/>
            </a:xfrm>
            <a:custGeom>
              <a:avLst/>
              <a:gdLst>
                <a:gd name="T0" fmla="*/ 74 w 77"/>
                <a:gd name="T1" fmla="*/ 53 h 103"/>
                <a:gd name="T2" fmla="*/ 72 w 77"/>
                <a:gd name="T3" fmla="*/ 51 h 103"/>
                <a:gd name="T4" fmla="*/ 70 w 77"/>
                <a:gd name="T5" fmla="*/ 53 h 103"/>
                <a:gd name="T6" fmla="*/ 66 w 77"/>
                <a:gd name="T7" fmla="*/ 67 h 103"/>
                <a:gd name="T8" fmla="*/ 63 w 77"/>
                <a:gd name="T9" fmla="*/ 69 h 103"/>
                <a:gd name="T10" fmla="*/ 61 w 77"/>
                <a:gd name="T11" fmla="*/ 68 h 103"/>
                <a:gd name="T12" fmla="*/ 61 w 77"/>
                <a:gd name="T13" fmla="*/ 63 h 103"/>
                <a:gd name="T14" fmla="*/ 61 w 77"/>
                <a:gd name="T15" fmla="*/ 62 h 103"/>
                <a:gd name="T16" fmla="*/ 64 w 77"/>
                <a:gd name="T17" fmla="*/ 52 h 103"/>
                <a:gd name="T18" fmla="*/ 64 w 77"/>
                <a:gd name="T19" fmla="*/ 49 h 103"/>
                <a:gd name="T20" fmla="*/ 60 w 77"/>
                <a:gd name="T21" fmla="*/ 29 h 103"/>
                <a:gd name="T22" fmla="*/ 58 w 77"/>
                <a:gd name="T23" fmla="*/ 28 h 103"/>
                <a:gd name="T24" fmla="*/ 56 w 77"/>
                <a:gd name="T25" fmla="*/ 30 h 103"/>
                <a:gd name="T26" fmla="*/ 51 w 77"/>
                <a:gd name="T27" fmla="*/ 48 h 103"/>
                <a:gd name="T28" fmla="*/ 48 w 77"/>
                <a:gd name="T29" fmla="*/ 49 h 103"/>
                <a:gd name="T30" fmla="*/ 45 w 77"/>
                <a:gd name="T31" fmla="*/ 47 h 103"/>
                <a:gd name="T32" fmla="*/ 48 w 77"/>
                <a:gd name="T33" fmla="*/ 41 h 103"/>
                <a:gd name="T34" fmla="*/ 50 w 77"/>
                <a:gd name="T35" fmla="*/ 19 h 103"/>
                <a:gd name="T36" fmla="*/ 28 w 77"/>
                <a:gd name="T37" fmla="*/ 0 h 103"/>
                <a:gd name="T38" fmla="*/ 24 w 77"/>
                <a:gd name="T39" fmla="*/ 1 h 103"/>
                <a:gd name="T40" fmla="*/ 25 w 77"/>
                <a:gd name="T41" fmla="*/ 4 h 103"/>
                <a:gd name="T42" fmla="*/ 31 w 77"/>
                <a:gd name="T43" fmla="*/ 25 h 103"/>
                <a:gd name="T44" fmla="*/ 22 w 77"/>
                <a:gd name="T45" fmla="*/ 37 h 103"/>
                <a:gd name="T46" fmla="*/ 7 w 77"/>
                <a:gd name="T47" fmla="*/ 81 h 103"/>
                <a:gd name="T48" fmla="*/ 40 w 77"/>
                <a:gd name="T49" fmla="*/ 103 h 103"/>
                <a:gd name="T50" fmla="*/ 46 w 77"/>
                <a:gd name="T51" fmla="*/ 103 h 103"/>
                <a:gd name="T52" fmla="*/ 76 w 77"/>
                <a:gd name="T53" fmla="*/ 71 h 103"/>
                <a:gd name="T54" fmla="*/ 74 w 77"/>
                <a:gd name="T55" fmla="*/ 5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" h="103">
                  <a:moveTo>
                    <a:pt x="74" y="53"/>
                  </a:moveTo>
                  <a:cubicBezTo>
                    <a:pt x="73" y="52"/>
                    <a:pt x="73" y="51"/>
                    <a:pt x="72" y="51"/>
                  </a:cubicBezTo>
                  <a:cubicBezTo>
                    <a:pt x="71" y="51"/>
                    <a:pt x="70" y="52"/>
                    <a:pt x="70" y="53"/>
                  </a:cubicBezTo>
                  <a:cubicBezTo>
                    <a:pt x="70" y="53"/>
                    <a:pt x="68" y="61"/>
                    <a:pt x="66" y="67"/>
                  </a:cubicBezTo>
                  <a:cubicBezTo>
                    <a:pt x="65" y="68"/>
                    <a:pt x="64" y="69"/>
                    <a:pt x="63" y="69"/>
                  </a:cubicBezTo>
                  <a:cubicBezTo>
                    <a:pt x="62" y="69"/>
                    <a:pt x="61" y="68"/>
                    <a:pt x="61" y="68"/>
                  </a:cubicBezTo>
                  <a:cubicBezTo>
                    <a:pt x="60" y="67"/>
                    <a:pt x="60" y="65"/>
                    <a:pt x="61" y="63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3" y="56"/>
                    <a:pt x="63" y="56"/>
                    <a:pt x="64" y="52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5" y="39"/>
                    <a:pt x="60" y="29"/>
                    <a:pt x="60" y="29"/>
                  </a:cubicBezTo>
                  <a:cubicBezTo>
                    <a:pt x="60" y="28"/>
                    <a:pt x="59" y="27"/>
                    <a:pt x="58" y="28"/>
                  </a:cubicBezTo>
                  <a:cubicBezTo>
                    <a:pt x="57" y="28"/>
                    <a:pt x="56" y="29"/>
                    <a:pt x="56" y="30"/>
                  </a:cubicBezTo>
                  <a:cubicBezTo>
                    <a:pt x="56" y="30"/>
                    <a:pt x="58" y="38"/>
                    <a:pt x="51" y="48"/>
                  </a:cubicBezTo>
                  <a:cubicBezTo>
                    <a:pt x="50" y="49"/>
                    <a:pt x="49" y="49"/>
                    <a:pt x="48" y="49"/>
                  </a:cubicBezTo>
                  <a:cubicBezTo>
                    <a:pt x="47" y="49"/>
                    <a:pt x="46" y="48"/>
                    <a:pt x="45" y="47"/>
                  </a:cubicBezTo>
                  <a:cubicBezTo>
                    <a:pt x="44" y="45"/>
                    <a:pt x="45" y="43"/>
                    <a:pt x="48" y="41"/>
                  </a:cubicBezTo>
                  <a:cubicBezTo>
                    <a:pt x="53" y="36"/>
                    <a:pt x="55" y="27"/>
                    <a:pt x="50" y="19"/>
                  </a:cubicBezTo>
                  <a:cubicBezTo>
                    <a:pt x="43" y="9"/>
                    <a:pt x="36" y="5"/>
                    <a:pt x="28" y="0"/>
                  </a:cubicBezTo>
                  <a:cubicBezTo>
                    <a:pt x="27" y="0"/>
                    <a:pt x="25" y="0"/>
                    <a:pt x="24" y="1"/>
                  </a:cubicBezTo>
                  <a:cubicBezTo>
                    <a:pt x="24" y="2"/>
                    <a:pt x="24" y="3"/>
                    <a:pt x="25" y="4"/>
                  </a:cubicBezTo>
                  <a:cubicBezTo>
                    <a:pt x="28" y="8"/>
                    <a:pt x="34" y="16"/>
                    <a:pt x="31" y="25"/>
                  </a:cubicBezTo>
                  <a:cubicBezTo>
                    <a:pt x="30" y="30"/>
                    <a:pt x="26" y="33"/>
                    <a:pt x="22" y="37"/>
                  </a:cubicBezTo>
                  <a:cubicBezTo>
                    <a:pt x="12" y="46"/>
                    <a:pt x="0" y="57"/>
                    <a:pt x="7" y="81"/>
                  </a:cubicBezTo>
                  <a:cubicBezTo>
                    <a:pt x="12" y="98"/>
                    <a:pt x="27" y="103"/>
                    <a:pt x="40" y="103"/>
                  </a:cubicBezTo>
                  <a:cubicBezTo>
                    <a:pt x="42" y="103"/>
                    <a:pt x="44" y="103"/>
                    <a:pt x="46" y="103"/>
                  </a:cubicBezTo>
                  <a:cubicBezTo>
                    <a:pt x="64" y="100"/>
                    <a:pt x="76" y="88"/>
                    <a:pt x="76" y="71"/>
                  </a:cubicBezTo>
                  <a:cubicBezTo>
                    <a:pt x="77" y="62"/>
                    <a:pt x="74" y="53"/>
                    <a:pt x="7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" name="flame 3"/>
          <p:cNvGrpSpPr/>
          <p:nvPr/>
        </p:nvGrpSpPr>
        <p:grpSpPr>
          <a:xfrm>
            <a:off x="4044814" y="5156258"/>
            <a:ext cx="1050461" cy="1486848"/>
            <a:chOff x="2455863" y="931863"/>
            <a:chExt cx="619125" cy="1025525"/>
          </a:xfrm>
        </p:grpSpPr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2455863" y="1030288"/>
              <a:ext cx="619125" cy="927100"/>
            </a:xfrm>
            <a:custGeom>
              <a:avLst/>
              <a:gdLst>
                <a:gd name="T0" fmla="*/ 147 w 165"/>
                <a:gd name="T1" fmla="*/ 125 h 247"/>
                <a:gd name="T2" fmla="*/ 119 w 165"/>
                <a:gd name="T3" fmla="*/ 89 h 247"/>
                <a:gd name="T4" fmla="*/ 95 w 165"/>
                <a:gd name="T5" fmla="*/ 36 h 247"/>
                <a:gd name="T6" fmla="*/ 120 w 165"/>
                <a:gd name="T7" fmla="*/ 4 h 247"/>
                <a:gd name="T8" fmla="*/ 120 w 165"/>
                <a:gd name="T9" fmla="*/ 1 h 247"/>
                <a:gd name="T10" fmla="*/ 118 w 165"/>
                <a:gd name="T11" fmla="*/ 0 h 247"/>
                <a:gd name="T12" fmla="*/ 69 w 165"/>
                <a:gd name="T13" fmla="*/ 27 h 247"/>
                <a:gd name="T14" fmla="*/ 33 w 165"/>
                <a:gd name="T15" fmla="*/ 109 h 247"/>
                <a:gd name="T16" fmla="*/ 32 w 165"/>
                <a:gd name="T17" fmla="*/ 136 h 247"/>
                <a:gd name="T18" fmla="*/ 32 w 165"/>
                <a:gd name="T19" fmla="*/ 143 h 247"/>
                <a:gd name="T20" fmla="*/ 23 w 165"/>
                <a:gd name="T21" fmla="*/ 123 h 247"/>
                <a:gd name="T22" fmla="*/ 23 w 165"/>
                <a:gd name="T23" fmla="*/ 97 h 247"/>
                <a:gd name="T24" fmla="*/ 22 w 165"/>
                <a:gd name="T25" fmla="*/ 95 h 247"/>
                <a:gd name="T26" fmla="*/ 20 w 165"/>
                <a:gd name="T27" fmla="*/ 95 h 247"/>
                <a:gd name="T28" fmla="*/ 6 w 165"/>
                <a:gd name="T29" fmla="*/ 131 h 247"/>
                <a:gd name="T30" fmla="*/ 22 w 165"/>
                <a:gd name="T31" fmla="*/ 221 h 247"/>
                <a:gd name="T32" fmla="*/ 85 w 165"/>
                <a:gd name="T33" fmla="*/ 247 h 247"/>
                <a:gd name="T34" fmla="*/ 86 w 165"/>
                <a:gd name="T35" fmla="*/ 247 h 247"/>
                <a:gd name="T36" fmla="*/ 86 w 165"/>
                <a:gd name="T37" fmla="*/ 247 h 247"/>
                <a:gd name="T38" fmla="*/ 150 w 165"/>
                <a:gd name="T39" fmla="*/ 211 h 247"/>
                <a:gd name="T40" fmla="*/ 147 w 165"/>
                <a:gd name="T41" fmla="*/ 125 h 247"/>
                <a:gd name="T42" fmla="*/ 86 w 165"/>
                <a:gd name="T43" fmla="*/ 245 h 247"/>
                <a:gd name="T44" fmla="*/ 86 w 165"/>
                <a:gd name="T45" fmla="*/ 245 h 247"/>
                <a:gd name="T46" fmla="*/ 86 w 165"/>
                <a:gd name="T47" fmla="*/ 24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5" h="247">
                  <a:moveTo>
                    <a:pt x="147" y="125"/>
                  </a:moveTo>
                  <a:cubicBezTo>
                    <a:pt x="139" y="111"/>
                    <a:pt x="129" y="99"/>
                    <a:pt x="119" y="89"/>
                  </a:cubicBezTo>
                  <a:cubicBezTo>
                    <a:pt x="104" y="74"/>
                    <a:pt x="89" y="60"/>
                    <a:pt x="95" y="36"/>
                  </a:cubicBezTo>
                  <a:cubicBezTo>
                    <a:pt x="98" y="24"/>
                    <a:pt x="110" y="13"/>
                    <a:pt x="120" y="4"/>
                  </a:cubicBezTo>
                  <a:cubicBezTo>
                    <a:pt x="120" y="3"/>
                    <a:pt x="121" y="2"/>
                    <a:pt x="120" y="1"/>
                  </a:cubicBezTo>
                  <a:cubicBezTo>
                    <a:pt x="120" y="1"/>
                    <a:pt x="119" y="0"/>
                    <a:pt x="118" y="0"/>
                  </a:cubicBezTo>
                  <a:cubicBezTo>
                    <a:pt x="102" y="6"/>
                    <a:pt x="83" y="13"/>
                    <a:pt x="69" y="27"/>
                  </a:cubicBezTo>
                  <a:cubicBezTo>
                    <a:pt x="48" y="47"/>
                    <a:pt x="36" y="76"/>
                    <a:pt x="33" y="109"/>
                  </a:cubicBezTo>
                  <a:cubicBezTo>
                    <a:pt x="31" y="124"/>
                    <a:pt x="32" y="126"/>
                    <a:pt x="32" y="136"/>
                  </a:cubicBezTo>
                  <a:cubicBezTo>
                    <a:pt x="32" y="138"/>
                    <a:pt x="32" y="140"/>
                    <a:pt x="32" y="143"/>
                  </a:cubicBezTo>
                  <a:cubicBezTo>
                    <a:pt x="29" y="139"/>
                    <a:pt x="25" y="132"/>
                    <a:pt x="23" y="123"/>
                  </a:cubicBezTo>
                  <a:cubicBezTo>
                    <a:pt x="20" y="110"/>
                    <a:pt x="23" y="97"/>
                    <a:pt x="23" y="97"/>
                  </a:cubicBezTo>
                  <a:cubicBezTo>
                    <a:pt x="23" y="96"/>
                    <a:pt x="23" y="95"/>
                    <a:pt x="22" y="95"/>
                  </a:cubicBezTo>
                  <a:cubicBezTo>
                    <a:pt x="22" y="94"/>
                    <a:pt x="21" y="94"/>
                    <a:pt x="20" y="95"/>
                  </a:cubicBezTo>
                  <a:cubicBezTo>
                    <a:pt x="20" y="95"/>
                    <a:pt x="11" y="102"/>
                    <a:pt x="6" y="131"/>
                  </a:cubicBezTo>
                  <a:cubicBezTo>
                    <a:pt x="0" y="158"/>
                    <a:pt x="2" y="197"/>
                    <a:pt x="22" y="221"/>
                  </a:cubicBezTo>
                  <a:cubicBezTo>
                    <a:pt x="36" y="238"/>
                    <a:pt x="57" y="247"/>
                    <a:pt x="85" y="247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115" y="247"/>
                    <a:pt x="138" y="234"/>
                    <a:pt x="150" y="211"/>
                  </a:cubicBezTo>
                  <a:cubicBezTo>
                    <a:pt x="165" y="185"/>
                    <a:pt x="164" y="150"/>
                    <a:pt x="147" y="125"/>
                  </a:cubicBezTo>
                  <a:close/>
                  <a:moveTo>
                    <a:pt x="86" y="245"/>
                  </a:moveTo>
                  <a:cubicBezTo>
                    <a:pt x="86" y="245"/>
                    <a:pt x="86" y="245"/>
                    <a:pt x="86" y="245"/>
                  </a:cubicBezTo>
                  <a:cubicBezTo>
                    <a:pt x="86" y="245"/>
                    <a:pt x="86" y="245"/>
                    <a:pt x="86" y="2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2486026" y="931863"/>
              <a:ext cx="558800" cy="1025525"/>
            </a:xfrm>
            <a:custGeom>
              <a:avLst/>
              <a:gdLst>
                <a:gd name="T0" fmla="*/ 123 w 149"/>
                <a:gd name="T1" fmla="*/ 156 h 273"/>
                <a:gd name="T2" fmla="*/ 107 w 149"/>
                <a:gd name="T3" fmla="*/ 133 h 273"/>
                <a:gd name="T4" fmla="*/ 109 w 149"/>
                <a:gd name="T5" fmla="*/ 102 h 273"/>
                <a:gd name="T6" fmla="*/ 110 w 149"/>
                <a:gd name="T7" fmla="*/ 83 h 273"/>
                <a:gd name="T8" fmla="*/ 98 w 149"/>
                <a:gd name="T9" fmla="*/ 62 h 273"/>
                <a:gd name="T10" fmla="*/ 96 w 149"/>
                <a:gd name="T11" fmla="*/ 62 h 273"/>
                <a:gd name="T12" fmla="*/ 95 w 149"/>
                <a:gd name="T13" fmla="*/ 64 h 273"/>
                <a:gd name="T14" fmla="*/ 86 w 149"/>
                <a:gd name="T15" fmla="*/ 99 h 273"/>
                <a:gd name="T16" fmla="*/ 87 w 149"/>
                <a:gd name="T17" fmla="*/ 94 h 273"/>
                <a:gd name="T18" fmla="*/ 88 w 149"/>
                <a:gd name="T19" fmla="*/ 63 h 273"/>
                <a:gd name="T20" fmla="*/ 76 w 149"/>
                <a:gd name="T21" fmla="*/ 51 h 273"/>
                <a:gd name="T22" fmla="*/ 65 w 149"/>
                <a:gd name="T23" fmla="*/ 39 h 273"/>
                <a:gd name="T24" fmla="*/ 74 w 149"/>
                <a:gd name="T25" fmla="*/ 3 h 273"/>
                <a:gd name="T26" fmla="*/ 74 w 149"/>
                <a:gd name="T27" fmla="*/ 1 h 273"/>
                <a:gd name="T28" fmla="*/ 71 w 149"/>
                <a:gd name="T29" fmla="*/ 0 h 273"/>
                <a:gd name="T30" fmla="*/ 48 w 149"/>
                <a:gd name="T31" fmla="*/ 52 h 273"/>
                <a:gd name="T32" fmla="*/ 52 w 149"/>
                <a:gd name="T33" fmla="*/ 67 h 273"/>
                <a:gd name="T34" fmla="*/ 48 w 149"/>
                <a:gd name="T35" fmla="*/ 120 h 273"/>
                <a:gd name="T36" fmla="*/ 46 w 149"/>
                <a:gd name="T37" fmla="*/ 123 h 273"/>
                <a:gd name="T38" fmla="*/ 10 w 149"/>
                <a:gd name="T39" fmla="*/ 218 h 273"/>
                <a:gd name="T40" fmla="*/ 79 w 149"/>
                <a:gd name="T41" fmla="*/ 273 h 273"/>
                <a:gd name="T42" fmla="*/ 82 w 149"/>
                <a:gd name="T43" fmla="*/ 273 h 273"/>
                <a:gd name="T44" fmla="*/ 147 w 149"/>
                <a:gd name="T45" fmla="*/ 203 h 273"/>
                <a:gd name="T46" fmla="*/ 123 w 149"/>
                <a:gd name="T47" fmla="*/ 15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9" h="273">
                  <a:moveTo>
                    <a:pt x="123" y="156"/>
                  </a:moveTo>
                  <a:cubicBezTo>
                    <a:pt x="115" y="149"/>
                    <a:pt x="108" y="143"/>
                    <a:pt x="107" y="133"/>
                  </a:cubicBezTo>
                  <a:cubicBezTo>
                    <a:pt x="106" y="120"/>
                    <a:pt x="108" y="110"/>
                    <a:pt x="109" y="102"/>
                  </a:cubicBezTo>
                  <a:cubicBezTo>
                    <a:pt x="110" y="95"/>
                    <a:pt x="111" y="89"/>
                    <a:pt x="110" y="83"/>
                  </a:cubicBezTo>
                  <a:cubicBezTo>
                    <a:pt x="107" y="72"/>
                    <a:pt x="99" y="63"/>
                    <a:pt x="98" y="62"/>
                  </a:cubicBezTo>
                  <a:cubicBezTo>
                    <a:pt x="98" y="62"/>
                    <a:pt x="96" y="61"/>
                    <a:pt x="96" y="62"/>
                  </a:cubicBezTo>
                  <a:cubicBezTo>
                    <a:pt x="95" y="62"/>
                    <a:pt x="94" y="64"/>
                    <a:pt x="95" y="64"/>
                  </a:cubicBezTo>
                  <a:cubicBezTo>
                    <a:pt x="95" y="66"/>
                    <a:pt x="104" y="90"/>
                    <a:pt x="86" y="99"/>
                  </a:cubicBezTo>
                  <a:cubicBezTo>
                    <a:pt x="86" y="98"/>
                    <a:pt x="87" y="96"/>
                    <a:pt x="87" y="94"/>
                  </a:cubicBezTo>
                  <a:cubicBezTo>
                    <a:pt x="90" y="86"/>
                    <a:pt x="94" y="72"/>
                    <a:pt x="88" y="63"/>
                  </a:cubicBezTo>
                  <a:cubicBezTo>
                    <a:pt x="84" y="56"/>
                    <a:pt x="80" y="54"/>
                    <a:pt x="76" y="51"/>
                  </a:cubicBezTo>
                  <a:cubicBezTo>
                    <a:pt x="72" y="48"/>
                    <a:pt x="68" y="46"/>
                    <a:pt x="65" y="39"/>
                  </a:cubicBezTo>
                  <a:cubicBezTo>
                    <a:pt x="60" y="24"/>
                    <a:pt x="74" y="4"/>
                    <a:pt x="74" y="3"/>
                  </a:cubicBezTo>
                  <a:cubicBezTo>
                    <a:pt x="75" y="3"/>
                    <a:pt x="74" y="1"/>
                    <a:pt x="74" y="1"/>
                  </a:cubicBezTo>
                  <a:cubicBezTo>
                    <a:pt x="73" y="0"/>
                    <a:pt x="72" y="0"/>
                    <a:pt x="71" y="0"/>
                  </a:cubicBezTo>
                  <a:cubicBezTo>
                    <a:pt x="71" y="1"/>
                    <a:pt x="42" y="19"/>
                    <a:pt x="48" y="52"/>
                  </a:cubicBezTo>
                  <a:cubicBezTo>
                    <a:pt x="49" y="57"/>
                    <a:pt x="51" y="62"/>
                    <a:pt x="52" y="67"/>
                  </a:cubicBezTo>
                  <a:cubicBezTo>
                    <a:pt x="57" y="89"/>
                    <a:pt x="60" y="104"/>
                    <a:pt x="48" y="120"/>
                  </a:cubicBezTo>
                  <a:cubicBezTo>
                    <a:pt x="47" y="121"/>
                    <a:pt x="47" y="122"/>
                    <a:pt x="46" y="123"/>
                  </a:cubicBezTo>
                  <a:cubicBezTo>
                    <a:pt x="33" y="139"/>
                    <a:pt x="0" y="182"/>
                    <a:pt x="10" y="218"/>
                  </a:cubicBezTo>
                  <a:cubicBezTo>
                    <a:pt x="20" y="259"/>
                    <a:pt x="52" y="273"/>
                    <a:pt x="79" y="273"/>
                  </a:cubicBezTo>
                  <a:cubicBezTo>
                    <a:pt x="80" y="273"/>
                    <a:pt x="81" y="273"/>
                    <a:pt x="82" y="273"/>
                  </a:cubicBezTo>
                  <a:cubicBezTo>
                    <a:pt x="112" y="272"/>
                    <a:pt x="145" y="246"/>
                    <a:pt x="147" y="203"/>
                  </a:cubicBezTo>
                  <a:cubicBezTo>
                    <a:pt x="149" y="177"/>
                    <a:pt x="135" y="166"/>
                    <a:pt x="123" y="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2568576" y="1385888"/>
              <a:ext cx="390525" cy="571500"/>
            </a:xfrm>
            <a:custGeom>
              <a:avLst/>
              <a:gdLst>
                <a:gd name="T0" fmla="*/ 69 w 104"/>
                <a:gd name="T1" fmla="*/ 52 h 152"/>
                <a:gd name="T2" fmla="*/ 52 w 104"/>
                <a:gd name="T3" fmla="*/ 37 h 152"/>
                <a:gd name="T4" fmla="*/ 54 w 104"/>
                <a:gd name="T5" fmla="*/ 5 h 152"/>
                <a:gd name="T6" fmla="*/ 54 w 104"/>
                <a:gd name="T7" fmla="*/ 0 h 152"/>
                <a:gd name="T8" fmla="*/ 53 w 104"/>
                <a:gd name="T9" fmla="*/ 0 h 152"/>
                <a:gd name="T10" fmla="*/ 50 w 104"/>
                <a:gd name="T11" fmla="*/ 1 h 152"/>
                <a:gd name="T12" fmla="*/ 25 w 104"/>
                <a:gd name="T13" fmla="*/ 33 h 152"/>
                <a:gd name="T14" fmla="*/ 33 w 104"/>
                <a:gd name="T15" fmla="*/ 63 h 152"/>
                <a:gd name="T16" fmla="*/ 39 w 104"/>
                <a:gd name="T17" fmla="*/ 73 h 152"/>
                <a:gd name="T18" fmla="*/ 33 w 104"/>
                <a:gd name="T19" fmla="*/ 78 h 152"/>
                <a:gd name="T20" fmla="*/ 29 w 104"/>
                <a:gd name="T21" fmla="*/ 75 h 152"/>
                <a:gd name="T22" fmla="*/ 19 w 104"/>
                <a:gd name="T23" fmla="*/ 49 h 152"/>
                <a:gd name="T24" fmla="*/ 17 w 104"/>
                <a:gd name="T25" fmla="*/ 46 h 152"/>
                <a:gd name="T26" fmla="*/ 15 w 104"/>
                <a:gd name="T27" fmla="*/ 48 h 152"/>
                <a:gd name="T28" fmla="*/ 13 w 104"/>
                <a:gd name="T29" fmla="*/ 81 h 152"/>
                <a:gd name="T30" fmla="*/ 14 w 104"/>
                <a:gd name="T31" fmla="*/ 84 h 152"/>
                <a:gd name="T32" fmla="*/ 20 w 104"/>
                <a:gd name="T33" fmla="*/ 98 h 152"/>
                <a:gd name="T34" fmla="*/ 21 w 104"/>
                <a:gd name="T35" fmla="*/ 99 h 152"/>
                <a:gd name="T36" fmla="*/ 22 w 104"/>
                <a:gd name="T37" fmla="*/ 107 h 152"/>
                <a:gd name="T38" fmla="*/ 13 w 104"/>
                <a:gd name="T39" fmla="*/ 107 h 152"/>
                <a:gd name="T40" fmla="*/ 8 w 104"/>
                <a:gd name="T41" fmla="*/ 80 h 152"/>
                <a:gd name="T42" fmla="*/ 6 w 104"/>
                <a:gd name="T43" fmla="*/ 78 h 152"/>
                <a:gd name="T44" fmla="*/ 4 w 104"/>
                <a:gd name="T45" fmla="*/ 79 h 152"/>
                <a:gd name="T46" fmla="*/ 2 w 104"/>
                <a:gd name="T47" fmla="*/ 109 h 152"/>
                <a:gd name="T48" fmla="*/ 50 w 104"/>
                <a:gd name="T49" fmla="*/ 152 h 152"/>
                <a:gd name="T50" fmla="*/ 52 w 104"/>
                <a:gd name="T51" fmla="*/ 152 h 152"/>
                <a:gd name="T52" fmla="*/ 101 w 104"/>
                <a:gd name="T53" fmla="*/ 111 h 152"/>
                <a:gd name="T54" fmla="*/ 69 w 104"/>
                <a:gd name="T55" fmla="*/ 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52">
                  <a:moveTo>
                    <a:pt x="69" y="52"/>
                  </a:moveTo>
                  <a:cubicBezTo>
                    <a:pt x="61" y="47"/>
                    <a:pt x="55" y="43"/>
                    <a:pt x="52" y="37"/>
                  </a:cubicBezTo>
                  <a:cubicBezTo>
                    <a:pt x="45" y="25"/>
                    <a:pt x="51" y="11"/>
                    <a:pt x="54" y="5"/>
                  </a:cubicBezTo>
                  <a:cubicBezTo>
                    <a:pt x="55" y="2"/>
                    <a:pt x="55" y="2"/>
                    <a:pt x="54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0"/>
                    <a:pt x="51" y="0"/>
                    <a:pt x="50" y="1"/>
                  </a:cubicBezTo>
                  <a:cubicBezTo>
                    <a:pt x="40" y="10"/>
                    <a:pt x="31" y="18"/>
                    <a:pt x="25" y="33"/>
                  </a:cubicBezTo>
                  <a:cubicBezTo>
                    <a:pt x="19" y="47"/>
                    <a:pt x="26" y="59"/>
                    <a:pt x="33" y="63"/>
                  </a:cubicBezTo>
                  <a:cubicBezTo>
                    <a:pt x="38" y="66"/>
                    <a:pt x="40" y="70"/>
                    <a:pt x="39" y="73"/>
                  </a:cubicBezTo>
                  <a:cubicBezTo>
                    <a:pt x="38" y="76"/>
                    <a:pt x="36" y="78"/>
                    <a:pt x="33" y="78"/>
                  </a:cubicBezTo>
                  <a:cubicBezTo>
                    <a:pt x="32" y="78"/>
                    <a:pt x="30" y="77"/>
                    <a:pt x="29" y="75"/>
                  </a:cubicBezTo>
                  <a:cubicBezTo>
                    <a:pt x="17" y="63"/>
                    <a:pt x="19" y="49"/>
                    <a:pt x="19" y="49"/>
                  </a:cubicBezTo>
                  <a:cubicBezTo>
                    <a:pt x="19" y="48"/>
                    <a:pt x="18" y="47"/>
                    <a:pt x="17" y="46"/>
                  </a:cubicBezTo>
                  <a:cubicBezTo>
                    <a:pt x="16" y="46"/>
                    <a:pt x="15" y="47"/>
                    <a:pt x="15" y="48"/>
                  </a:cubicBezTo>
                  <a:cubicBezTo>
                    <a:pt x="14" y="48"/>
                    <a:pt x="8" y="65"/>
                    <a:pt x="13" y="81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6" y="90"/>
                    <a:pt x="16" y="90"/>
                    <a:pt x="20" y="98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3" y="103"/>
                    <a:pt x="23" y="105"/>
                    <a:pt x="22" y="107"/>
                  </a:cubicBezTo>
                  <a:cubicBezTo>
                    <a:pt x="20" y="110"/>
                    <a:pt x="16" y="110"/>
                    <a:pt x="13" y="107"/>
                  </a:cubicBezTo>
                  <a:cubicBezTo>
                    <a:pt x="9" y="101"/>
                    <a:pt x="8" y="85"/>
                    <a:pt x="8" y="80"/>
                  </a:cubicBezTo>
                  <a:cubicBezTo>
                    <a:pt x="8" y="79"/>
                    <a:pt x="7" y="78"/>
                    <a:pt x="6" y="78"/>
                  </a:cubicBezTo>
                  <a:cubicBezTo>
                    <a:pt x="5" y="78"/>
                    <a:pt x="4" y="78"/>
                    <a:pt x="4" y="79"/>
                  </a:cubicBezTo>
                  <a:cubicBezTo>
                    <a:pt x="4" y="80"/>
                    <a:pt x="0" y="97"/>
                    <a:pt x="2" y="109"/>
                  </a:cubicBezTo>
                  <a:cubicBezTo>
                    <a:pt x="5" y="130"/>
                    <a:pt x="24" y="152"/>
                    <a:pt x="50" y="152"/>
                  </a:cubicBezTo>
                  <a:cubicBezTo>
                    <a:pt x="51" y="152"/>
                    <a:pt x="52" y="152"/>
                    <a:pt x="52" y="152"/>
                  </a:cubicBezTo>
                  <a:cubicBezTo>
                    <a:pt x="75" y="151"/>
                    <a:pt x="99" y="138"/>
                    <a:pt x="101" y="111"/>
                  </a:cubicBezTo>
                  <a:cubicBezTo>
                    <a:pt x="104" y="74"/>
                    <a:pt x="85" y="62"/>
                    <a:pt x="69" y="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1352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123825" y="93389"/>
            <a:ext cx="8620127" cy="12597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работы по привитию навыков осторожного обращения с </a:t>
            </a:r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огнем</a:t>
            </a:r>
            <a:endParaRPr lang="ru-RU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flame 2"/>
          <p:cNvGrpSpPr/>
          <p:nvPr/>
        </p:nvGrpSpPr>
        <p:grpSpPr>
          <a:xfrm flipH="1">
            <a:off x="4862514" y="4660053"/>
            <a:ext cx="1509710" cy="1983410"/>
            <a:chOff x="1336676" y="976313"/>
            <a:chExt cx="661988" cy="996951"/>
          </a:xfrm>
        </p:grpSpPr>
        <p:sp>
          <p:nvSpPr>
            <p:cNvPr id="8" name="Freeform 17"/>
            <p:cNvSpPr>
              <a:spLocks noEditPoints="1"/>
            </p:cNvSpPr>
            <p:nvPr/>
          </p:nvSpPr>
          <p:spPr bwMode="auto">
            <a:xfrm>
              <a:off x="1336676" y="976313"/>
              <a:ext cx="661988" cy="996950"/>
            </a:xfrm>
            <a:custGeom>
              <a:avLst/>
              <a:gdLst>
                <a:gd name="T0" fmla="*/ 170 w 176"/>
                <a:gd name="T1" fmla="*/ 140 h 265"/>
                <a:gd name="T2" fmla="*/ 155 w 176"/>
                <a:gd name="T3" fmla="*/ 102 h 265"/>
                <a:gd name="T4" fmla="*/ 153 w 176"/>
                <a:gd name="T5" fmla="*/ 102 h 265"/>
                <a:gd name="T6" fmla="*/ 152 w 176"/>
                <a:gd name="T7" fmla="*/ 104 h 265"/>
                <a:gd name="T8" fmla="*/ 152 w 176"/>
                <a:gd name="T9" fmla="*/ 132 h 265"/>
                <a:gd name="T10" fmla="*/ 142 w 176"/>
                <a:gd name="T11" fmla="*/ 154 h 265"/>
                <a:gd name="T12" fmla="*/ 142 w 176"/>
                <a:gd name="T13" fmla="*/ 146 h 265"/>
                <a:gd name="T14" fmla="*/ 141 w 176"/>
                <a:gd name="T15" fmla="*/ 117 h 265"/>
                <a:gd name="T16" fmla="*/ 103 w 176"/>
                <a:gd name="T17" fmla="*/ 29 h 265"/>
                <a:gd name="T18" fmla="*/ 50 w 176"/>
                <a:gd name="T19" fmla="*/ 0 h 265"/>
                <a:gd name="T20" fmla="*/ 48 w 176"/>
                <a:gd name="T21" fmla="*/ 1 h 265"/>
                <a:gd name="T22" fmla="*/ 48 w 176"/>
                <a:gd name="T23" fmla="*/ 4 h 265"/>
                <a:gd name="T24" fmla="*/ 75 w 176"/>
                <a:gd name="T25" fmla="*/ 38 h 265"/>
                <a:gd name="T26" fmla="*/ 49 w 176"/>
                <a:gd name="T27" fmla="*/ 96 h 265"/>
                <a:gd name="T28" fmla="*/ 19 w 176"/>
                <a:gd name="T29" fmla="*/ 133 h 265"/>
                <a:gd name="T30" fmla="*/ 15 w 176"/>
                <a:gd name="T31" fmla="*/ 226 h 265"/>
                <a:gd name="T32" fmla="*/ 85 w 176"/>
                <a:gd name="T33" fmla="*/ 265 h 265"/>
                <a:gd name="T34" fmla="*/ 85 w 176"/>
                <a:gd name="T35" fmla="*/ 265 h 265"/>
                <a:gd name="T36" fmla="*/ 153 w 176"/>
                <a:gd name="T37" fmla="*/ 237 h 265"/>
                <a:gd name="T38" fmla="*/ 170 w 176"/>
                <a:gd name="T39" fmla="*/ 140 h 265"/>
                <a:gd name="T40" fmla="*/ 85 w 176"/>
                <a:gd name="T41" fmla="*/ 263 h 265"/>
                <a:gd name="T42" fmla="*/ 85 w 176"/>
                <a:gd name="T43" fmla="*/ 263 h 265"/>
                <a:gd name="T44" fmla="*/ 85 w 176"/>
                <a:gd name="T45" fmla="*/ 26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265">
                  <a:moveTo>
                    <a:pt x="170" y="140"/>
                  </a:moveTo>
                  <a:cubicBezTo>
                    <a:pt x="164" y="109"/>
                    <a:pt x="155" y="102"/>
                    <a:pt x="155" y="102"/>
                  </a:cubicBezTo>
                  <a:cubicBezTo>
                    <a:pt x="154" y="101"/>
                    <a:pt x="153" y="101"/>
                    <a:pt x="153" y="102"/>
                  </a:cubicBezTo>
                  <a:cubicBezTo>
                    <a:pt x="152" y="102"/>
                    <a:pt x="152" y="103"/>
                    <a:pt x="152" y="104"/>
                  </a:cubicBezTo>
                  <a:cubicBezTo>
                    <a:pt x="152" y="104"/>
                    <a:pt x="155" y="117"/>
                    <a:pt x="152" y="132"/>
                  </a:cubicBezTo>
                  <a:cubicBezTo>
                    <a:pt x="150" y="142"/>
                    <a:pt x="145" y="150"/>
                    <a:pt x="142" y="154"/>
                  </a:cubicBezTo>
                  <a:cubicBezTo>
                    <a:pt x="142" y="151"/>
                    <a:pt x="142" y="148"/>
                    <a:pt x="142" y="146"/>
                  </a:cubicBezTo>
                  <a:cubicBezTo>
                    <a:pt x="143" y="135"/>
                    <a:pt x="143" y="132"/>
                    <a:pt x="141" y="117"/>
                  </a:cubicBezTo>
                  <a:cubicBezTo>
                    <a:pt x="138" y="82"/>
                    <a:pt x="124" y="50"/>
                    <a:pt x="103" y="29"/>
                  </a:cubicBezTo>
                  <a:cubicBezTo>
                    <a:pt x="88" y="14"/>
                    <a:pt x="67" y="6"/>
                    <a:pt x="50" y="0"/>
                  </a:cubicBezTo>
                  <a:cubicBezTo>
                    <a:pt x="49" y="0"/>
                    <a:pt x="48" y="1"/>
                    <a:pt x="48" y="1"/>
                  </a:cubicBezTo>
                  <a:cubicBezTo>
                    <a:pt x="47" y="2"/>
                    <a:pt x="48" y="3"/>
                    <a:pt x="48" y="4"/>
                  </a:cubicBezTo>
                  <a:cubicBezTo>
                    <a:pt x="59" y="13"/>
                    <a:pt x="72" y="26"/>
                    <a:pt x="75" y="38"/>
                  </a:cubicBezTo>
                  <a:cubicBezTo>
                    <a:pt x="81" y="64"/>
                    <a:pt x="66" y="79"/>
                    <a:pt x="49" y="96"/>
                  </a:cubicBezTo>
                  <a:cubicBezTo>
                    <a:pt x="38" y="106"/>
                    <a:pt x="28" y="119"/>
                    <a:pt x="19" y="133"/>
                  </a:cubicBezTo>
                  <a:cubicBezTo>
                    <a:pt x="1" y="161"/>
                    <a:pt x="0" y="198"/>
                    <a:pt x="15" y="226"/>
                  </a:cubicBezTo>
                  <a:cubicBezTo>
                    <a:pt x="29" y="251"/>
                    <a:pt x="54" y="265"/>
                    <a:pt x="85" y="265"/>
                  </a:cubicBezTo>
                  <a:cubicBezTo>
                    <a:pt x="85" y="265"/>
                    <a:pt x="85" y="265"/>
                    <a:pt x="85" y="265"/>
                  </a:cubicBezTo>
                  <a:cubicBezTo>
                    <a:pt x="115" y="265"/>
                    <a:pt x="138" y="255"/>
                    <a:pt x="153" y="237"/>
                  </a:cubicBezTo>
                  <a:cubicBezTo>
                    <a:pt x="175" y="211"/>
                    <a:pt x="176" y="170"/>
                    <a:pt x="170" y="140"/>
                  </a:cubicBezTo>
                  <a:close/>
                  <a:moveTo>
                    <a:pt x="85" y="263"/>
                  </a:moveTo>
                  <a:cubicBezTo>
                    <a:pt x="85" y="263"/>
                    <a:pt x="85" y="263"/>
                    <a:pt x="85" y="263"/>
                  </a:cubicBezTo>
                  <a:cubicBezTo>
                    <a:pt x="85" y="263"/>
                    <a:pt x="85" y="263"/>
                    <a:pt x="85" y="2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18"/>
            <p:cNvSpPr>
              <a:spLocks/>
            </p:cNvSpPr>
            <p:nvPr/>
          </p:nvSpPr>
          <p:spPr bwMode="auto">
            <a:xfrm>
              <a:off x="1404938" y="1228726"/>
              <a:ext cx="495300" cy="744538"/>
            </a:xfrm>
            <a:custGeom>
              <a:avLst/>
              <a:gdLst>
                <a:gd name="T0" fmla="*/ 120 w 132"/>
                <a:gd name="T1" fmla="*/ 101 h 198"/>
                <a:gd name="T2" fmla="*/ 99 w 132"/>
                <a:gd name="T3" fmla="*/ 71 h 198"/>
                <a:gd name="T4" fmla="*/ 82 w 132"/>
                <a:gd name="T5" fmla="*/ 28 h 198"/>
                <a:gd name="T6" fmla="*/ 103 w 132"/>
                <a:gd name="T7" fmla="*/ 4 h 198"/>
                <a:gd name="T8" fmla="*/ 103 w 132"/>
                <a:gd name="T9" fmla="*/ 1 h 198"/>
                <a:gd name="T10" fmla="*/ 101 w 132"/>
                <a:gd name="T11" fmla="*/ 0 h 198"/>
                <a:gd name="T12" fmla="*/ 60 w 132"/>
                <a:gd name="T13" fmla="*/ 20 h 198"/>
                <a:gd name="T14" fmla="*/ 28 w 132"/>
                <a:gd name="T15" fmla="*/ 84 h 198"/>
                <a:gd name="T16" fmla="*/ 27 w 132"/>
                <a:gd name="T17" fmla="*/ 106 h 198"/>
                <a:gd name="T18" fmla="*/ 27 w 132"/>
                <a:gd name="T19" fmla="*/ 111 h 198"/>
                <a:gd name="T20" fmla="*/ 20 w 132"/>
                <a:gd name="T21" fmla="*/ 95 h 198"/>
                <a:gd name="T22" fmla="*/ 22 w 132"/>
                <a:gd name="T23" fmla="*/ 74 h 198"/>
                <a:gd name="T24" fmla="*/ 21 w 132"/>
                <a:gd name="T25" fmla="*/ 72 h 198"/>
                <a:gd name="T26" fmla="*/ 19 w 132"/>
                <a:gd name="T27" fmla="*/ 72 h 198"/>
                <a:gd name="T28" fmla="*/ 6 w 132"/>
                <a:gd name="T29" fmla="*/ 101 h 198"/>
                <a:gd name="T30" fmla="*/ 15 w 132"/>
                <a:gd name="T31" fmla="*/ 174 h 198"/>
                <a:gd name="T32" fmla="*/ 65 w 132"/>
                <a:gd name="T33" fmla="*/ 198 h 198"/>
                <a:gd name="T34" fmla="*/ 69 w 132"/>
                <a:gd name="T35" fmla="*/ 198 h 198"/>
                <a:gd name="T36" fmla="*/ 69 w 132"/>
                <a:gd name="T37" fmla="*/ 198 h 198"/>
                <a:gd name="T38" fmla="*/ 120 w 132"/>
                <a:gd name="T39" fmla="*/ 170 h 198"/>
                <a:gd name="T40" fmla="*/ 120 w 132"/>
                <a:gd name="T41" fmla="*/ 10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98">
                  <a:moveTo>
                    <a:pt x="120" y="101"/>
                  </a:moveTo>
                  <a:cubicBezTo>
                    <a:pt x="114" y="90"/>
                    <a:pt x="106" y="80"/>
                    <a:pt x="99" y="71"/>
                  </a:cubicBezTo>
                  <a:cubicBezTo>
                    <a:pt x="87" y="59"/>
                    <a:pt x="76" y="47"/>
                    <a:pt x="82" y="28"/>
                  </a:cubicBezTo>
                  <a:cubicBezTo>
                    <a:pt x="84" y="19"/>
                    <a:pt x="94" y="10"/>
                    <a:pt x="103" y="4"/>
                  </a:cubicBezTo>
                  <a:cubicBezTo>
                    <a:pt x="103" y="3"/>
                    <a:pt x="104" y="2"/>
                    <a:pt x="103" y="1"/>
                  </a:cubicBezTo>
                  <a:cubicBezTo>
                    <a:pt x="103" y="0"/>
                    <a:pt x="102" y="0"/>
                    <a:pt x="101" y="0"/>
                  </a:cubicBezTo>
                  <a:cubicBezTo>
                    <a:pt x="88" y="4"/>
                    <a:pt x="72" y="9"/>
                    <a:pt x="60" y="20"/>
                  </a:cubicBezTo>
                  <a:cubicBezTo>
                    <a:pt x="43" y="35"/>
                    <a:pt x="32" y="58"/>
                    <a:pt x="28" y="84"/>
                  </a:cubicBezTo>
                  <a:cubicBezTo>
                    <a:pt x="26" y="96"/>
                    <a:pt x="26" y="98"/>
                    <a:pt x="27" y="106"/>
                  </a:cubicBezTo>
                  <a:cubicBezTo>
                    <a:pt x="27" y="107"/>
                    <a:pt x="27" y="109"/>
                    <a:pt x="27" y="111"/>
                  </a:cubicBezTo>
                  <a:cubicBezTo>
                    <a:pt x="24" y="107"/>
                    <a:pt x="21" y="102"/>
                    <a:pt x="20" y="95"/>
                  </a:cubicBezTo>
                  <a:cubicBezTo>
                    <a:pt x="19" y="84"/>
                    <a:pt x="22" y="75"/>
                    <a:pt x="22" y="74"/>
                  </a:cubicBezTo>
                  <a:cubicBezTo>
                    <a:pt x="22" y="74"/>
                    <a:pt x="22" y="73"/>
                    <a:pt x="21" y="72"/>
                  </a:cubicBezTo>
                  <a:cubicBezTo>
                    <a:pt x="20" y="72"/>
                    <a:pt x="19" y="72"/>
                    <a:pt x="19" y="72"/>
                  </a:cubicBezTo>
                  <a:cubicBezTo>
                    <a:pt x="18" y="73"/>
                    <a:pt x="11" y="78"/>
                    <a:pt x="6" y="101"/>
                  </a:cubicBezTo>
                  <a:cubicBezTo>
                    <a:pt x="0" y="123"/>
                    <a:pt x="0" y="154"/>
                    <a:pt x="15" y="174"/>
                  </a:cubicBezTo>
                  <a:cubicBezTo>
                    <a:pt x="26" y="189"/>
                    <a:pt x="43" y="196"/>
                    <a:pt x="65" y="198"/>
                  </a:cubicBezTo>
                  <a:cubicBezTo>
                    <a:pt x="67" y="198"/>
                    <a:pt x="68" y="198"/>
                    <a:pt x="69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92" y="198"/>
                    <a:pt x="110" y="188"/>
                    <a:pt x="120" y="170"/>
                  </a:cubicBezTo>
                  <a:cubicBezTo>
                    <a:pt x="132" y="149"/>
                    <a:pt x="132" y="122"/>
                    <a:pt x="120" y="1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2"/>
            <p:cNvSpPr>
              <a:spLocks/>
            </p:cNvSpPr>
            <p:nvPr/>
          </p:nvSpPr>
          <p:spPr bwMode="auto">
            <a:xfrm>
              <a:off x="1476376" y="1398588"/>
              <a:ext cx="390525" cy="574675"/>
            </a:xfrm>
            <a:custGeom>
              <a:avLst/>
              <a:gdLst>
                <a:gd name="T0" fmla="*/ 68 w 104"/>
                <a:gd name="T1" fmla="*/ 53 h 153"/>
                <a:gd name="T2" fmla="*/ 51 w 104"/>
                <a:gd name="T3" fmla="*/ 38 h 153"/>
                <a:gd name="T4" fmla="*/ 53 w 104"/>
                <a:gd name="T5" fmla="*/ 5 h 153"/>
                <a:gd name="T6" fmla="*/ 54 w 104"/>
                <a:gd name="T7" fmla="*/ 1 h 153"/>
                <a:gd name="T8" fmla="*/ 52 w 104"/>
                <a:gd name="T9" fmla="*/ 0 h 153"/>
                <a:gd name="T10" fmla="*/ 50 w 104"/>
                <a:gd name="T11" fmla="*/ 1 h 153"/>
                <a:gd name="T12" fmla="*/ 24 w 104"/>
                <a:gd name="T13" fmla="*/ 34 h 153"/>
                <a:gd name="T14" fmla="*/ 32 w 104"/>
                <a:gd name="T15" fmla="*/ 63 h 153"/>
                <a:gd name="T16" fmla="*/ 39 w 104"/>
                <a:gd name="T17" fmla="*/ 74 h 153"/>
                <a:gd name="T18" fmla="*/ 33 w 104"/>
                <a:gd name="T19" fmla="*/ 78 h 153"/>
                <a:gd name="T20" fmla="*/ 28 w 104"/>
                <a:gd name="T21" fmla="*/ 76 h 153"/>
                <a:gd name="T22" fmla="*/ 18 w 104"/>
                <a:gd name="T23" fmla="*/ 49 h 153"/>
                <a:gd name="T24" fmla="*/ 17 w 104"/>
                <a:gd name="T25" fmla="*/ 47 h 153"/>
                <a:gd name="T26" fmla="*/ 14 w 104"/>
                <a:gd name="T27" fmla="*/ 48 h 153"/>
                <a:gd name="T28" fmla="*/ 12 w 104"/>
                <a:gd name="T29" fmla="*/ 81 h 153"/>
                <a:gd name="T30" fmla="*/ 13 w 104"/>
                <a:gd name="T31" fmla="*/ 84 h 153"/>
                <a:gd name="T32" fmla="*/ 20 w 104"/>
                <a:gd name="T33" fmla="*/ 98 h 153"/>
                <a:gd name="T34" fmla="*/ 21 w 104"/>
                <a:gd name="T35" fmla="*/ 100 h 153"/>
                <a:gd name="T36" fmla="*/ 22 w 104"/>
                <a:gd name="T37" fmla="*/ 108 h 153"/>
                <a:gd name="T38" fmla="*/ 13 w 104"/>
                <a:gd name="T39" fmla="*/ 107 h 153"/>
                <a:gd name="T40" fmla="*/ 8 w 104"/>
                <a:gd name="T41" fmla="*/ 80 h 153"/>
                <a:gd name="T42" fmla="*/ 6 w 104"/>
                <a:gd name="T43" fmla="*/ 78 h 153"/>
                <a:gd name="T44" fmla="*/ 4 w 104"/>
                <a:gd name="T45" fmla="*/ 80 h 153"/>
                <a:gd name="T46" fmla="*/ 2 w 104"/>
                <a:gd name="T47" fmla="*/ 109 h 153"/>
                <a:gd name="T48" fmla="*/ 50 w 104"/>
                <a:gd name="T49" fmla="*/ 153 h 153"/>
                <a:gd name="T50" fmla="*/ 52 w 104"/>
                <a:gd name="T51" fmla="*/ 153 h 153"/>
                <a:gd name="T52" fmla="*/ 101 w 104"/>
                <a:gd name="T53" fmla="*/ 111 h 153"/>
                <a:gd name="T54" fmla="*/ 68 w 104"/>
                <a:gd name="T55" fmla="*/ 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53">
                  <a:moveTo>
                    <a:pt x="68" y="53"/>
                  </a:moveTo>
                  <a:cubicBezTo>
                    <a:pt x="61" y="48"/>
                    <a:pt x="54" y="44"/>
                    <a:pt x="51" y="38"/>
                  </a:cubicBezTo>
                  <a:cubicBezTo>
                    <a:pt x="45" y="25"/>
                    <a:pt x="51" y="11"/>
                    <a:pt x="53" y="5"/>
                  </a:cubicBezTo>
                  <a:cubicBezTo>
                    <a:pt x="54" y="3"/>
                    <a:pt x="55" y="2"/>
                    <a:pt x="54" y="1"/>
                  </a:cubicBezTo>
                  <a:cubicBezTo>
                    <a:pt x="54" y="0"/>
                    <a:pt x="53" y="0"/>
                    <a:pt x="52" y="0"/>
                  </a:cubicBezTo>
                  <a:cubicBezTo>
                    <a:pt x="51" y="0"/>
                    <a:pt x="51" y="1"/>
                    <a:pt x="50" y="1"/>
                  </a:cubicBezTo>
                  <a:cubicBezTo>
                    <a:pt x="40" y="10"/>
                    <a:pt x="30" y="19"/>
                    <a:pt x="24" y="34"/>
                  </a:cubicBezTo>
                  <a:cubicBezTo>
                    <a:pt x="18" y="47"/>
                    <a:pt x="26" y="59"/>
                    <a:pt x="32" y="63"/>
                  </a:cubicBezTo>
                  <a:cubicBezTo>
                    <a:pt x="37" y="66"/>
                    <a:pt x="40" y="70"/>
                    <a:pt x="39" y="74"/>
                  </a:cubicBezTo>
                  <a:cubicBezTo>
                    <a:pt x="38" y="76"/>
                    <a:pt x="35" y="78"/>
                    <a:pt x="33" y="78"/>
                  </a:cubicBezTo>
                  <a:cubicBezTo>
                    <a:pt x="31" y="78"/>
                    <a:pt x="30" y="77"/>
                    <a:pt x="28" y="76"/>
                  </a:cubicBezTo>
                  <a:cubicBezTo>
                    <a:pt x="16" y="64"/>
                    <a:pt x="18" y="49"/>
                    <a:pt x="18" y="49"/>
                  </a:cubicBezTo>
                  <a:cubicBezTo>
                    <a:pt x="18" y="48"/>
                    <a:pt x="18" y="47"/>
                    <a:pt x="17" y="47"/>
                  </a:cubicBezTo>
                  <a:cubicBezTo>
                    <a:pt x="16" y="47"/>
                    <a:pt x="15" y="47"/>
                    <a:pt x="14" y="48"/>
                  </a:cubicBezTo>
                  <a:cubicBezTo>
                    <a:pt x="14" y="49"/>
                    <a:pt x="7" y="66"/>
                    <a:pt x="12" y="81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5" y="90"/>
                    <a:pt x="15" y="90"/>
                    <a:pt x="20" y="98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2" y="103"/>
                    <a:pt x="23" y="106"/>
                    <a:pt x="22" y="108"/>
                  </a:cubicBezTo>
                  <a:cubicBezTo>
                    <a:pt x="20" y="111"/>
                    <a:pt x="15" y="111"/>
                    <a:pt x="13" y="107"/>
                  </a:cubicBezTo>
                  <a:cubicBezTo>
                    <a:pt x="8" y="102"/>
                    <a:pt x="8" y="86"/>
                    <a:pt x="8" y="80"/>
                  </a:cubicBezTo>
                  <a:cubicBezTo>
                    <a:pt x="8" y="79"/>
                    <a:pt x="7" y="79"/>
                    <a:pt x="6" y="78"/>
                  </a:cubicBezTo>
                  <a:cubicBezTo>
                    <a:pt x="5" y="78"/>
                    <a:pt x="4" y="79"/>
                    <a:pt x="4" y="80"/>
                  </a:cubicBezTo>
                  <a:cubicBezTo>
                    <a:pt x="4" y="81"/>
                    <a:pt x="0" y="98"/>
                    <a:pt x="2" y="109"/>
                  </a:cubicBezTo>
                  <a:cubicBezTo>
                    <a:pt x="4" y="130"/>
                    <a:pt x="24" y="153"/>
                    <a:pt x="50" y="153"/>
                  </a:cubicBezTo>
                  <a:cubicBezTo>
                    <a:pt x="51" y="153"/>
                    <a:pt x="51" y="153"/>
                    <a:pt x="52" y="153"/>
                  </a:cubicBezTo>
                  <a:cubicBezTo>
                    <a:pt x="74" y="152"/>
                    <a:pt x="99" y="138"/>
                    <a:pt x="101" y="111"/>
                  </a:cubicBezTo>
                  <a:cubicBezTo>
                    <a:pt x="104" y="74"/>
                    <a:pt x="84" y="62"/>
                    <a:pt x="6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1581151" y="1676401"/>
              <a:ext cx="203200" cy="258763"/>
            </a:xfrm>
            <a:custGeom>
              <a:avLst/>
              <a:gdLst>
                <a:gd name="T0" fmla="*/ 51 w 54"/>
                <a:gd name="T1" fmla="*/ 37 h 69"/>
                <a:gd name="T2" fmla="*/ 34 w 54"/>
                <a:gd name="T3" fmla="*/ 22 h 69"/>
                <a:gd name="T4" fmla="*/ 32 w 54"/>
                <a:gd name="T5" fmla="*/ 22 h 69"/>
                <a:gd name="T6" fmla="*/ 32 w 54"/>
                <a:gd name="T7" fmla="*/ 24 h 69"/>
                <a:gd name="T8" fmla="*/ 30 w 54"/>
                <a:gd name="T9" fmla="*/ 34 h 69"/>
                <a:gd name="T10" fmla="*/ 25 w 54"/>
                <a:gd name="T11" fmla="*/ 36 h 69"/>
                <a:gd name="T12" fmla="*/ 21 w 54"/>
                <a:gd name="T13" fmla="*/ 33 h 69"/>
                <a:gd name="T14" fmla="*/ 22 w 54"/>
                <a:gd name="T15" fmla="*/ 18 h 69"/>
                <a:gd name="T16" fmla="*/ 30 w 54"/>
                <a:gd name="T17" fmla="*/ 4 h 69"/>
                <a:gd name="T18" fmla="*/ 30 w 54"/>
                <a:gd name="T19" fmla="*/ 1 h 69"/>
                <a:gd name="T20" fmla="*/ 27 w 54"/>
                <a:gd name="T21" fmla="*/ 1 h 69"/>
                <a:gd name="T22" fmla="*/ 10 w 54"/>
                <a:gd name="T23" fmla="*/ 23 h 69"/>
                <a:gd name="T24" fmla="*/ 4 w 54"/>
                <a:gd name="T25" fmla="*/ 55 h 69"/>
                <a:gd name="T26" fmla="*/ 27 w 54"/>
                <a:gd name="T27" fmla="*/ 69 h 69"/>
                <a:gd name="T28" fmla="*/ 29 w 54"/>
                <a:gd name="T29" fmla="*/ 69 h 69"/>
                <a:gd name="T30" fmla="*/ 50 w 54"/>
                <a:gd name="T31" fmla="*/ 58 h 69"/>
                <a:gd name="T32" fmla="*/ 51 w 54"/>
                <a:gd name="T33" fmla="*/ 3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69">
                  <a:moveTo>
                    <a:pt x="51" y="37"/>
                  </a:moveTo>
                  <a:cubicBezTo>
                    <a:pt x="47" y="28"/>
                    <a:pt x="35" y="22"/>
                    <a:pt x="34" y="22"/>
                  </a:cubicBezTo>
                  <a:cubicBezTo>
                    <a:pt x="34" y="21"/>
                    <a:pt x="33" y="21"/>
                    <a:pt x="32" y="22"/>
                  </a:cubicBezTo>
                  <a:cubicBezTo>
                    <a:pt x="32" y="22"/>
                    <a:pt x="31" y="23"/>
                    <a:pt x="32" y="24"/>
                  </a:cubicBezTo>
                  <a:cubicBezTo>
                    <a:pt x="32" y="26"/>
                    <a:pt x="32" y="32"/>
                    <a:pt x="30" y="34"/>
                  </a:cubicBezTo>
                  <a:cubicBezTo>
                    <a:pt x="29" y="36"/>
                    <a:pt x="27" y="36"/>
                    <a:pt x="25" y="36"/>
                  </a:cubicBezTo>
                  <a:cubicBezTo>
                    <a:pt x="24" y="36"/>
                    <a:pt x="22" y="35"/>
                    <a:pt x="21" y="33"/>
                  </a:cubicBezTo>
                  <a:cubicBezTo>
                    <a:pt x="19" y="29"/>
                    <a:pt x="20" y="22"/>
                    <a:pt x="22" y="18"/>
                  </a:cubicBezTo>
                  <a:cubicBezTo>
                    <a:pt x="26" y="10"/>
                    <a:pt x="30" y="4"/>
                    <a:pt x="30" y="4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8" y="0"/>
                    <a:pt x="27" y="1"/>
                  </a:cubicBezTo>
                  <a:cubicBezTo>
                    <a:pt x="27" y="1"/>
                    <a:pt x="23" y="4"/>
                    <a:pt x="10" y="23"/>
                  </a:cubicBezTo>
                  <a:cubicBezTo>
                    <a:pt x="2" y="34"/>
                    <a:pt x="0" y="46"/>
                    <a:pt x="4" y="55"/>
                  </a:cubicBezTo>
                  <a:cubicBezTo>
                    <a:pt x="8" y="63"/>
                    <a:pt x="16" y="68"/>
                    <a:pt x="27" y="69"/>
                  </a:cubicBezTo>
                  <a:cubicBezTo>
                    <a:pt x="28" y="69"/>
                    <a:pt x="28" y="69"/>
                    <a:pt x="29" y="69"/>
                  </a:cubicBezTo>
                  <a:cubicBezTo>
                    <a:pt x="38" y="69"/>
                    <a:pt x="46" y="65"/>
                    <a:pt x="50" y="58"/>
                  </a:cubicBezTo>
                  <a:cubicBezTo>
                    <a:pt x="54" y="51"/>
                    <a:pt x="54" y="43"/>
                    <a:pt x="51" y="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" name="flame 1"/>
          <p:cNvGrpSpPr/>
          <p:nvPr/>
        </p:nvGrpSpPr>
        <p:grpSpPr>
          <a:xfrm>
            <a:off x="2190750" y="4533900"/>
            <a:ext cx="2254298" cy="2109563"/>
            <a:chOff x="115888" y="976313"/>
            <a:chExt cx="893763" cy="955675"/>
          </a:xfrm>
        </p:grpSpPr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115888" y="1250951"/>
              <a:ext cx="893763" cy="612775"/>
            </a:xfrm>
            <a:custGeom>
              <a:avLst/>
              <a:gdLst>
                <a:gd name="T0" fmla="*/ 212 w 238"/>
                <a:gd name="T1" fmla="*/ 24 h 163"/>
                <a:gd name="T2" fmla="*/ 210 w 238"/>
                <a:gd name="T3" fmla="*/ 22 h 163"/>
                <a:gd name="T4" fmla="*/ 209 w 238"/>
                <a:gd name="T5" fmla="*/ 24 h 163"/>
                <a:gd name="T6" fmla="*/ 173 w 238"/>
                <a:gd name="T7" fmla="*/ 78 h 163"/>
                <a:gd name="T8" fmla="*/ 153 w 238"/>
                <a:gd name="T9" fmla="*/ 85 h 163"/>
                <a:gd name="T10" fmla="*/ 145 w 238"/>
                <a:gd name="T11" fmla="*/ 83 h 163"/>
                <a:gd name="T12" fmla="*/ 138 w 238"/>
                <a:gd name="T13" fmla="*/ 82 h 163"/>
                <a:gd name="T14" fmla="*/ 116 w 238"/>
                <a:gd name="T15" fmla="*/ 82 h 163"/>
                <a:gd name="T16" fmla="*/ 116 w 238"/>
                <a:gd name="T17" fmla="*/ 82 h 163"/>
                <a:gd name="T18" fmla="*/ 110 w 238"/>
                <a:gd name="T19" fmla="*/ 82 h 163"/>
                <a:gd name="T20" fmla="*/ 64 w 238"/>
                <a:gd name="T21" fmla="*/ 70 h 163"/>
                <a:gd name="T22" fmla="*/ 33 w 238"/>
                <a:gd name="T23" fmla="*/ 27 h 163"/>
                <a:gd name="T24" fmla="*/ 33 w 238"/>
                <a:gd name="T25" fmla="*/ 3 h 163"/>
                <a:gd name="T26" fmla="*/ 31 w 238"/>
                <a:gd name="T27" fmla="*/ 0 h 163"/>
                <a:gd name="T28" fmla="*/ 29 w 238"/>
                <a:gd name="T29" fmla="*/ 1 h 163"/>
                <a:gd name="T30" fmla="*/ 21 w 238"/>
                <a:gd name="T31" fmla="*/ 102 h 163"/>
                <a:gd name="T32" fmla="*/ 127 w 238"/>
                <a:gd name="T33" fmla="*/ 163 h 163"/>
                <a:gd name="T34" fmla="*/ 128 w 238"/>
                <a:gd name="T35" fmla="*/ 163 h 163"/>
                <a:gd name="T36" fmla="*/ 221 w 238"/>
                <a:gd name="T37" fmla="*/ 119 h 163"/>
                <a:gd name="T38" fmla="*/ 212 w 238"/>
                <a:gd name="T39" fmla="*/ 2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8" h="163">
                  <a:moveTo>
                    <a:pt x="212" y="24"/>
                  </a:moveTo>
                  <a:cubicBezTo>
                    <a:pt x="212" y="23"/>
                    <a:pt x="211" y="22"/>
                    <a:pt x="210" y="22"/>
                  </a:cubicBezTo>
                  <a:cubicBezTo>
                    <a:pt x="209" y="23"/>
                    <a:pt x="209" y="23"/>
                    <a:pt x="209" y="24"/>
                  </a:cubicBezTo>
                  <a:cubicBezTo>
                    <a:pt x="204" y="59"/>
                    <a:pt x="192" y="67"/>
                    <a:pt x="173" y="78"/>
                  </a:cubicBezTo>
                  <a:cubicBezTo>
                    <a:pt x="165" y="83"/>
                    <a:pt x="159" y="85"/>
                    <a:pt x="153" y="85"/>
                  </a:cubicBezTo>
                  <a:cubicBezTo>
                    <a:pt x="150" y="85"/>
                    <a:pt x="147" y="84"/>
                    <a:pt x="145" y="83"/>
                  </a:cubicBezTo>
                  <a:cubicBezTo>
                    <a:pt x="142" y="83"/>
                    <a:pt x="140" y="82"/>
                    <a:pt x="138" y="82"/>
                  </a:cubicBezTo>
                  <a:cubicBezTo>
                    <a:pt x="129" y="82"/>
                    <a:pt x="117" y="82"/>
                    <a:pt x="116" y="82"/>
                  </a:cubicBezTo>
                  <a:cubicBezTo>
                    <a:pt x="116" y="82"/>
                    <a:pt x="116" y="82"/>
                    <a:pt x="116" y="82"/>
                  </a:cubicBezTo>
                  <a:cubicBezTo>
                    <a:pt x="116" y="82"/>
                    <a:pt x="114" y="82"/>
                    <a:pt x="110" y="82"/>
                  </a:cubicBezTo>
                  <a:cubicBezTo>
                    <a:pt x="99" y="82"/>
                    <a:pt x="80" y="80"/>
                    <a:pt x="64" y="70"/>
                  </a:cubicBezTo>
                  <a:cubicBezTo>
                    <a:pt x="48" y="60"/>
                    <a:pt x="37" y="45"/>
                    <a:pt x="33" y="27"/>
                  </a:cubicBezTo>
                  <a:cubicBezTo>
                    <a:pt x="30" y="17"/>
                    <a:pt x="33" y="3"/>
                    <a:pt x="33" y="3"/>
                  </a:cubicBezTo>
                  <a:cubicBezTo>
                    <a:pt x="33" y="2"/>
                    <a:pt x="32" y="1"/>
                    <a:pt x="31" y="0"/>
                  </a:cubicBezTo>
                  <a:cubicBezTo>
                    <a:pt x="30" y="0"/>
                    <a:pt x="29" y="0"/>
                    <a:pt x="29" y="1"/>
                  </a:cubicBezTo>
                  <a:cubicBezTo>
                    <a:pt x="28" y="4"/>
                    <a:pt x="0" y="58"/>
                    <a:pt x="21" y="102"/>
                  </a:cubicBezTo>
                  <a:cubicBezTo>
                    <a:pt x="43" y="147"/>
                    <a:pt x="106" y="163"/>
                    <a:pt x="127" y="163"/>
                  </a:cubicBezTo>
                  <a:cubicBezTo>
                    <a:pt x="128" y="163"/>
                    <a:pt x="128" y="163"/>
                    <a:pt x="128" y="163"/>
                  </a:cubicBezTo>
                  <a:cubicBezTo>
                    <a:pt x="155" y="163"/>
                    <a:pt x="204" y="151"/>
                    <a:pt x="221" y="119"/>
                  </a:cubicBezTo>
                  <a:cubicBezTo>
                    <a:pt x="238" y="87"/>
                    <a:pt x="214" y="26"/>
                    <a:pt x="212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319088" y="976313"/>
              <a:ext cx="582613" cy="898525"/>
            </a:xfrm>
            <a:custGeom>
              <a:avLst/>
              <a:gdLst>
                <a:gd name="T0" fmla="*/ 140 w 155"/>
                <a:gd name="T1" fmla="*/ 143 h 239"/>
                <a:gd name="T2" fmla="*/ 138 w 155"/>
                <a:gd name="T3" fmla="*/ 140 h 239"/>
                <a:gd name="T4" fmla="*/ 125 w 155"/>
                <a:gd name="T5" fmla="*/ 112 h 239"/>
                <a:gd name="T6" fmla="*/ 132 w 155"/>
                <a:gd name="T7" fmla="*/ 105 h 239"/>
                <a:gd name="T8" fmla="*/ 132 w 155"/>
                <a:gd name="T9" fmla="*/ 102 h 239"/>
                <a:gd name="T10" fmla="*/ 130 w 155"/>
                <a:gd name="T11" fmla="*/ 101 h 239"/>
                <a:gd name="T12" fmla="*/ 108 w 155"/>
                <a:gd name="T13" fmla="*/ 113 h 239"/>
                <a:gd name="T14" fmla="*/ 90 w 155"/>
                <a:gd name="T15" fmla="*/ 133 h 239"/>
                <a:gd name="T16" fmla="*/ 95 w 155"/>
                <a:gd name="T17" fmla="*/ 104 h 239"/>
                <a:gd name="T18" fmla="*/ 102 w 155"/>
                <a:gd name="T19" fmla="*/ 97 h 239"/>
                <a:gd name="T20" fmla="*/ 117 w 155"/>
                <a:gd name="T21" fmla="*/ 78 h 239"/>
                <a:gd name="T22" fmla="*/ 106 w 155"/>
                <a:gd name="T23" fmla="*/ 26 h 239"/>
                <a:gd name="T24" fmla="*/ 99 w 155"/>
                <a:gd name="T25" fmla="*/ 17 h 239"/>
                <a:gd name="T26" fmla="*/ 84 w 155"/>
                <a:gd name="T27" fmla="*/ 1 h 239"/>
                <a:gd name="T28" fmla="*/ 82 w 155"/>
                <a:gd name="T29" fmla="*/ 1 h 239"/>
                <a:gd name="T30" fmla="*/ 81 w 155"/>
                <a:gd name="T31" fmla="*/ 3 h 239"/>
                <a:gd name="T32" fmla="*/ 86 w 155"/>
                <a:gd name="T33" fmla="*/ 12 h 239"/>
                <a:gd name="T34" fmla="*/ 93 w 155"/>
                <a:gd name="T35" fmla="*/ 34 h 239"/>
                <a:gd name="T36" fmla="*/ 75 w 155"/>
                <a:gd name="T37" fmla="*/ 48 h 239"/>
                <a:gd name="T38" fmla="*/ 42 w 155"/>
                <a:gd name="T39" fmla="*/ 63 h 239"/>
                <a:gd name="T40" fmla="*/ 4 w 155"/>
                <a:gd name="T41" fmla="*/ 129 h 239"/>
                <a:gd name="T42" fmla="*/ 13 w 155"/>
                <a:gd name="T43" fmla="*/ 189 h 239"/>
                <a:gd name="T44" fmla="*/ 45 w 155"/>
                <a:gd name="T45" fmla="*/ 227 h 239"/>
                <a:gd name="T46" fmla="*/ 86 w 155"/>
                <a:gd name="T47" fmla="*/ 239 h 239"/>
                <a:gd name="T48" fmla="*/ 97 w 155"/>
                <a:gd name="T49" fmla="*/ 238 h 239"/>
                <a:gd name="T50" fmla="*/ 155 w 155"/>
                <a:gd name="T51" fmla="*/ 183 h 239"/>
                <a:gd name="T52" fmla="*/ 140 w 155"/>
                <a:gd name="T53" fmla="*/ 14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5" h="239">
                  <a:moveTo>
                    <a:pt x="140" y="143"/>
                  </a:moveTo>
                  <a:cubicBezTo>
                    <a:pt x="138" y="140"/>
                    <a:pt x="138" y="140"/>
                    <a:pt x="138" y="140"/>
                  </a:cubicBezTo>
                  <a:cubicBezTo>
                    <a:pt x="132" y="132"/>
                    <a:pt x="123" y="121"/>
                    <a:pt x="125" y="112"/>
                  </a:cubicBezTo>
                  <a:cubicBezTo>
                    <a:pt x="126" y="109"/>
                    <a:pt x="128" y="107"/>
                    <a:pt x="132" y="105"/>
                  </a:cubicBezTo>
                  <a:cubicBezTo>
                    <a:pt x="132" y="104"/>
                    <a:pt x="133" y="103"/>
                    <a:pt x="132" y="102"/>
                  </a:cubicBezTo>
                  <a:cubicBezTo>
                    <a:pt x="132" y="101"/>
                    <a:pt x="131" y="100"/>
                    <a:pt x="130" y="101"/>
                  </a:cubicBezTo>
                  <a:cubicBezTo>
                    <a:pt x="119" y="106"/>
                    <a:pt x="119" y="106"/>
                    <a:pt x="108" y="113"/>
                  </a:cubicBezTo>
                  <a:cubicBezTo>
                    <a:pt x="103" y="116"/>
                    <a:pt x="94" y="122"/>
                    <a:pt x="90" y="133"/>
                  </a:cubicBezTo>
                  <a:cubicBezTo>
                    <a:pt x="88" y="124"/>
                    <a:pt x="88" y="113"/>
                    <a:pt x="95" y="104"/>
                  </a:cubicBezTo>
                  <a:cubicBezTo>
                    <a:pt x="97" y="101"/>
                    <a:pt x="99" y="99"/>
                    <a:pt x="102" y="97"/>
                  </a:cubicBezTo>
                  <a:cubicBezTo>
                    <a:pt x="106" y="94"/>
                    <a:pt x="111" y="90"/>
                    <a:pt x="117" y="78"/>
                  </a:cubicBezTo>
                  <a:cubicBezTo>
                    <a:pt x="126" y="58"/>
                    <a:pt x="116" y="39"/>
                    <a:pt x="106" y="26"/>
                  </a:cubicBezTo>
                  <a:cubicBezTo>
                    <a:pt x="102" y="22"/>
                    <a:pt x="100" y="20"/>
                    <a:pt x="99" y="17"/>
                  </a:cubicBezTo>
                  <a:cubicBezTo>
                    <a:pt x="95" y="13"/>
                    <a:pt x="93" y="10"/>
                    <a:pt x="84" y="1"/>
                  </a:cubicBezTo>
                  <a:cubicBezTo>
                    <a:pt x="84" y="0"/>
                    <a:pt x="83" y="0"/>
                    <a:pt x="82" y="1"/>
                  </a:cubicBezTo>
                  <a:cubicBezTo>
                    <a:pt x="81" y="1"/>
                    <a:pt x="81" y="2"/>
                    <a:pt x="81" y="3"/>
                  </a:cubicBezTo>
                  <a:cubicBezTo>
                    <a:pt x="83" y="6"/>
                    <a:pt x="84" y="9"/>
                    <a:pt x="86" y="12"/>
                  </a:cubicBezTo>
                  <a:cubicBezTo>
                    <a:pt x="90" y="19"/>
                    <a:pt x="93" y="26"/>
                    <a:pt x="93" y="34"/>
                  </a:cubicBezTo>
                  <a:cubicBezTo>
                    <a:pt x="93" y="43"/>
                    <a:pt x="88" y="45"/>
                    <a:pt x="75" y="48"/>
                  </a:cubicBezTo>
                  <a:cubicBezTo>
                    <a:pt x="65" y="51"/>
                    <a:pt x="53" y="54"/>
                    <a:pt x="42" y="63"/>
                  </a:cubicBezTo>
                  <a:cubicBezTo>
                    <a:pt x="23" y="78"/>
                    <a:pt x="9" y="103"/>
                    <a:pt x="4" y="129"/>
                  </a:cubicBezTo>
                  <a:cubicBezTo>
                    <a:pt x="0" y="151"/>
                    <a:pt x="7" y="173"/>
                    <a:pt x="13" y="189"/>
                  </a:cubicBezTo>
                  <a:cubicBezTo>
                    <a:pt x="19" y="204"/>
                    <a:pt x="30" y="218"/>
                    <a:pt x="45" y="227"/>
                  </a:cubicBezTo>
                  <a:cubicBezTo>
                    <a:pt x="57" y="235"/>
                    <a:pt x="72" y="239"/>
                    <a:pt x="86" y="239"/>
                  </a:cubicBezTo>
                  <a:cubicBezTo>
                    <a:pt x="90" y="239"/>
                    <a:pt x="94" y="239"/>
                    <a:pt x="97" y="238"/>
                  </a:cubicBezTo>
                  <a:cubicBezTo>
                    <a:pt x="126" y="234"/>
                    <a:pt x="155" y="212"/>
                    <a:pt x="155" y="183"/>
                  </a:cubicBezTo>
                  <a:cubicBezTo>
                    <a:pt x="155" y="171"/>
                    <a:pt x="148" y="154"/>
                    <a:pt x="140" y="1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200026" y="1033463"/>
              <a:ext cx="696913" cy="898525"/>
            </a:xfrm>
            <a:custGeom>
              <a:avLst/>
              <a:gdLst>
                <a:gd name="T0" fmla="*/ 182 w 186"/>
                <a:gd name="T1" fmla="*/ 177 h 239"/>
                <a:gd name="T2" fmla="*/ 140 w 186"/>
                <a:gd name="T3" fmla="*/ 146 h 239"/>
                <a:gd name="T4" fmla="*/ 136 w 186"/>
                <a:gd name="T5" fmla="*/ 146 h 239"/>
                <a:gd name="T6" fmla="*/ 125 w 186"/>
                <a:gd name="T7" fmla="*/ 146 h 239"/>
                <a:gd name="T8" fmla="*/ 93 w 186"/>
                <a:gd name="T9" fmla="*/ 93 h 239"/>
                <a:gd name="T10" fmla="*/ 89 w 186"/>
                <a:gd name="T11" fmla="*/ 47 h 239"/>
                <a:gd name="T12" fmla="*/ 37 w 186"/>
                <a:gd name="T13" fmla="*/ 0 h 239"/>
                <a:gd name="T14" fmla="*/ 35 w 186"/>
                <a:gd name="T15" fmla="*/ 1 h 239"/>
                <a:gd name="T16" fmla="*/ 35 w 186"/>
                <a:gd name="T17" fmla="*/ 3 h 239"/>
                <a:gd name="T18" fmla="*/ 37 w 186"/>
                <a:gd name="T19" fmla="*/ 5 h 239"/>
                <a:gd name="T20" fmla="*/ 59 w 186"/>
                <a:gd name="T21" fmla="*/ 33 h 239"/>
                <a:gd name="T22" fmla="*/ 54 w 186"/>
                <a:gd name="T23" fmla="*/ 58 h 239"/>
                <a:gd name="T24" fmla="*/ 40 w 186"/>
                <a:gd name="T25" fmla="*/ 44 h 239"/>
                <a:gd name="T26" fmla="*/ 12 w 186"/>
                <a:gd name="T27" fmla="*/ 34 h 239"/>
                <a:gd name="T28" fmla="*/ 9 w 186"/>
                <a:gd name="T29" fmla="*/ 36 h 239"/>
                <a:gd name="T30" fmla="*/ 11 w 186"/>
                <a:gd name="T31" fmla="*/ 38 h 239"/>
                <a:gd name="T32" fmla="*/ 27 w 186"/>
                <a:gd name="T33" fmla="*/ 70 h 239"/>
                <a:gd name="T34" fmla="*/ 18 w 186"/>
                <a:gd name="T35" fmla="*/ 95 h 239"/>
                <a:gd name="T36" fmla="*/ 3 w 186"/>
                <a:gd name="T37" fmla="*/ 148 h 239"/>
                <a:gd name="T38" fmla="*/ 65 w 186"/>
                <a:gd name="T39" fmla="*/ 235 h 239"/>
                <a:gd name="T40" fmla="*/ 101 w 186"/>
                <a:gd name="T41" fmla="*/ 239 h 239"/>
                <a:gd name="T42" fmla="*/ 101 w 186"/>
                <a:gd name="T43" fmla="*/ 239 h 239"/>
                <a:gd name="T44" fmla="*/ 140 w 186"/>
                <a:gd name="T45" fmla="*/ 234 h 239"/>
                <a:gd name="T46" fmla="*/ 182 w 186"/>
                <a:gd name="T47" fmla="*/ 17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6" h="239">
                  <a:moveTo>
                    <a:pt x="182" y="177"/>
                  </a:moveTo>
                  <a:cubicBezTo>
                    <a:pt x="179" y="158"/>
                    <a:pt x="162" y="146"/>
                    <a:pt x="140" y="146"/>
                  </a:cubicBezTo>
                  <a:cubicBezTo>
                    <a:pt x="139" y="146"/>
                    <a:pt x="137" y="146"/>
                    <a:pt x="136" y="146"/>
                  </a:cubicBezTo>
                  <a:cubicBezTo>
                    <a:pt x="132" y="146"/>
                    <a:pt x="129" y="146"/>
                    <a:pt x="125" y="146"/>
                  </a:cubicBezTo>
                  <a:cubicBezTo>
                    <a:pt x="107" y="146"/>
                    <a:pt x="96" y="143"/>
                    <a:pt x="93" y="93"/>
                  </a:cubicBezTo>
                  <a:cubicBezTo>
                    <a:pt x="93" y="77"/>
                    <a:pt x="91" y="56"/>
                    <a:pt x="89" y="47"/>
                  </a:cubicBezTo>
                  <a:cubicBezTo>
                    <a:pt x="82" y="16"/>
                    <a:pt x="37" y="0"/>
                    <a:pt x="37" y="0"/>
                  </a:cubicBezTo>
                  <a:cubicBezTo>
                    <a:pt x="36" y="0"/>
                    <a:pt x="35" y="0"/>
                    <a:pt x="35" y="1"/>
                  </a:cubicBezTo>
                  <a:cubicBezTo>
                    <a:pt x="35" y="2"/>
                    <a:pt x="35" y="3"/>
                    <a:pt x="35" y="3"/>
                  </a:cubicBezTo>
                  <a:cubicBezTo>
                    <a:pt x="36" y="3"/>
                    <a:pt x="36" y="4"/>
                    <a:pt x="37" y="5"/>
                  </a:cubicBezTo>
                  <a:cubicBezTo>
                    <a:pt x="42" y="9"/>
                    <a:pt x="58" y="23"/>
                    <a:pt x="59" y="33"/>
                  </a:cubicBezTo>
                  <a:cubicBezTo>
                    <a:pt x="60" y="42"/>
                    <a:pt x="60" y="46"/>
                    <a:pt x="54" y="58"/>
                  </a:cubicBezTo>
                  <a:cubicBezTo>
                    <a:pt x="52" y="54"/>
                    <a:pt x="49" y="49"/>
                    <a:pt x="40" y="44"/>
                  </a:cubicBezTo>
                  <a:cubicBezTo>
                    <a:pt x="28" y="37"/>
                    <a:pt x="12" y="34"/>
                    <a:pt x="12" y="34"/>
                  </a:cubicBezTo>
                  <a:cubicBezTo>
                    <a:pt x="11" y="34"/>
                    <a:pt x="10" y="35"/>
                    <a:pt x="9" y="36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1" y="38"/>
                    <a:pt x="29" y="46"/>
                    <a:pt x="27" y="70"/>
                  </a:cubicBezTo>
                  <a:cubicBezTo>
                    <a:pt x="26" y="76"/>
                    <a:pt x="22" y="85"/>
                    <a:pt x="18" y="95"/>
                  </a:cubicBezTo>
                  <a:cubicBezTo>
                    <a:pt x="12" y="110"/>
                    <a:pt x="4" y="129"/>
                    <a:pt x="3" y="148"/>
                  </a:cubicBezTo>
                  <a:cubicBezTo>
                    <a:pt x="0" y="190"/>
                    <a:pt x="24" y="223"/>
                    <a:pt x="65" y="235"/>
                  </a:cubicBezTo>
                  <a:cubicBezTo>
                    <a:pt x="75" y="238"/>
                    <a:pt x="88" y="239"/>
                    <a:pt x="101" y="239"/>
                  </a:cubicBezTo>
                  <a:cubicBezTo>
                    <a:pt x="101" y="239"/>
                    <a:pt x="101" y="239"/>
                    <a:pt x="101" y="239"/>
                  </a:cubicBezTo>
                  <a:cubicBezTo>
                    <a:pt x="115" y="239"/>
                    <a:pt x="129" y="237"/>
                    <a:pt x="140" y="234"/>
                  </a:cubicBezTo>
                  <a:cubicBezTo>
                    <a:pt x="174" y="222"/>
                    <a:pt x="186" y="197"/>
                    <a:pt x="182" y="17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23"/>
            <p:cNvSpPr>
              <a:spLocks/>
            </p:cNvSpPr>
            <p:nvPr/>
          </p:nvSpPr>
          <p:spPr bwMode="auto">
            <a:xfrm>
              <a:off x="395288" y="1544638"/>
              <a:ext cx="288925" cy="387350"/>
            </a:xfrm>
            <a:custGeom>
              <a:avLst/>
              <a:gdLst>
                <a:gd name="T0" fmla="*/ 74 w 77"/>
                <a:gd name="T1" fmla="*/ 53 h 103"/>
                <a:gd name="T2" fmla="*/ 72 w 77"/>
                <a:gd name="T3" fmla="*/ 51 h 103"/>
                <a:gd name="T4" fmla="*/ 70 w 77"/>
                <a:gd name="T5" fmla="*/ 53 h 103"/>
                <a:gd name="T6" fmla="*/ 66 w 77"/>
                <a:gd name="T7" fmla="*/ 67 h 103"/>
                <a:gd name="T8" fmla="*/ 63 w 77"/>
                <a:gd name="T9" fmla="*/ 69 h 103"/>
                <a:gd name="T10" fmla="*/ 61 w 77"/>
                <a:gd name="T11" fmla="*/ 68 h 103"/>
                <a:gd name="T12" fmla="*/ 61 w 77"/>
                <a:gd name="T13" fmla="*/ 63 h 103"/>
                <a:gd name="T14" fmla="*/ 61 w 77"/>
                <a:gd name="T15" fmla="*/ 62 h 103"/>
                <a:gd name="T16" fmla="*/ 64 w 77"/>
                <a:gd name="T17" fmla="*/ 52 h 103"/>
                <a:gd name="T18" fmla="*/ 64 w 77"/>
                <a:gd name="T19" fmla="*/ 49 h 103"/>
                <a:gd name="T20" fmla="*/ 60 w 77"/>
                <a:gd name="T21" fmla="*/ 29 h 103"/>
                <a:gd name="T22" fmla="*/ 58 w 77"/>
                <a:gd name="T23" fmla="*/ 28 h 103"/>
                <a:gd name="T24" fmla="*/ 56 w 77"/>
                <a:gd name="T25" fmla="*/ 30 h 103"/>
                <a:gd name="T26" fmla="*/ 51 w 77"/>
                <a:gd name="T27" fmla="*/ 48 h 103"/>
                <a:gd name="T28" fmla="*/ 48 w 77"/>
                <a:gd name="T29" fmla="*/ 49 h 103"/>
                <a:gd name="T30" fmla="*/ 45 w 77"/>
                <a:gd name="T31" fmla="*/ 47 h 103"/>
                <a:gd name="T32" fmla="*/ 48 w 77"/>
                <a:gd name="T33" fmla="*/ 41 h 103"/>
                <a:gd name="T34" fmla="*/ 50 w 77"/>
                <a:gd name="T35" fmla="*/ 19 h 103"/>
                <a:gd name="T36" fmla="*/ 28 w 77"/>
                <a:gd name="T37" fmla="*/ 0 h 103"/>
                <a:gd name="T38" fmla="*/ 24 w 77"/>
                <a:gd name="T39" fmla="*/ 1 h 103"/>
                <a:gd name="T40" fmla="*/ 25 w 77"/>
                <a:gd name="T41" fmla="*/ 4 h 103"/>
                <a:gd name="T42" fmla="*/ 31 w 77"/>
                <a:gd name="T43" fmla="*/ 25 h 103"/>
                <a:gd name="T44" fmla="*/ 22 w 77"/>
                <a:gd name="T45" fmla="*/ 37 h 103"/>
                <a:gd name="T46" fmla="*/ 7 w 77"/>
                <a:gd name="T47" fmla="*/ 81 h 103"/>
                <a:gd name="T48" fmla="*/ 40 w 77"/>
                <a:gd name="T49" fmla="*/ 103 h 103"/>
                <a:gd name="T50" fmla="*/ 46 w 77"/>
                <a:gd name="T51" fmla="*/ 103 h 103"/>
                <a:gd name="T52" fmla="*/ 76 w 77"/>
                <a:gd name="T53" fmla="*/ 71 h 103"/>
                <a:gd name="T54" fmla="*/ 74 w 77"/>
                <a:gd name="T55" fmla="*/ 5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" h="103">
                  <a:moveTo>
                    <a:pt x="74" y="53"/>
                  </a:moveTo>
                  <a:cubicBezTo>
                    <a:pt x="73" y="52"/>
                    <a:pt x="73" y="51"/>
                    <a:pt x="72" y="51"/>
                  </a:cubicBezTo>
                  <a:cubicBezTo>
                    <a:pt x="71" y="51"/>
                    <a:pt x="70" y="52"/>
                    <a:pt x="70" y="53"/>
                  </a:cubicBezTo>
                  <a:cubicBezTo>
                    <a:pt x="70" y="53"/>
                    <a:pt x="68" y="61"/>
                    <a:pt x="66" y="67"/>
                  </a:cubicBezTo>
                  <a:cubicBezTo>
                    <a:pt x="65" y="68"/>
                    <a:pt x="64" y="69"/>
                    <a:pt x="63" y="69"/>
                  </a:cubicBezTo>
                  <a:cubicBezTo>
                    <a:pt x="62" y="69"/>
                    <a:pt x="61" y="68"/>
                    <a:pt x="61" y="68"/>
                  </a:cubicBezTo>
                  <a:cubicBezTo>
                    <a:pt x="60" y="67"/>
                    <a:pt x="60" y="65"/>
                    <a:pt x="61" y="63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3" y="56"/>
                    <a:pt x="63" y="56"/>
                    <a:pt x="64" y="52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5" y="39"/>
                    <a:pt x="60" y="29"/>
                    <a:pt x="60" y="29"/>
                  </a:cubicBezTo>
                  <a:cubicBezTo>
                    <a:pt x="60" y="28"/>
                    <a:pt x="59" y="27"/>
                    <a:pt x="58" y="28"/>
                  </a:cubicBezTo>
                  <a:cubicBezTo>
                    <a:pt x="57" y="28"/>
                    <a:pt x="56" y="29"/>
                    <a:pt x="56" y="30"/>
                  </a:cubicBezTo>
                  <a:cubicBezTo>
                    <a:pt x="56" y="30"/>
                    <a:pt x="58" y="38"/>
                    <a:pt x="51" y="48"/>
                  </a:cubicBezTo>
                  <a:cubicBezTo>
                    <a:pt x="50" y="49"/>
                    <a:pt x="49" y="49"/>
                    <a:pt x="48" y="49"/>
                  </a:cubicBezTo>
                  <a:cubicBezTo>
                    <a:pt x="47" y="49"/>
                    <a:pt x="46" y="48"/>
                    <a:pt x="45" y="47"/>
                  </a:cubicBezTo>
                  <a:cubicBezTo>
                    <a:pt x="44" y="45"/>
                    <a:pt x="45" y="43"/>
                    <a:pt x="48" y="41"/>
                  </a:cubicBezTo>
                  <a:cubicBezTo>
                    <a:pt x="53" y="36"/>
                    <a:pt x="55" y="27"/>
                    <a:pt x="50" y="19"/>
                  </a:cubicBezTo>
                  <a:cubicBezTo>
                    <a:pt x="43" y="9"/>
                    <a:pt x="36" y="5"/>
                    <a:pt x="28" y="0"/>
                  </a:cubicBezTo>
                  <a:cubicBezTo>
                    <a:pt x="27" y="0"/>
                    <a:pt x="25" y="0"/>
                    <a:pt x="24" y="1"/>
                  </a:cubicBezTo>
                  <a:cubicBezTo>
                    <a:pt x="24" y="2"/>
                    <a:pt x="24" y="3"/>
                    <a:pt x="25" y="4"/>
                  </a:cubicBezTo>
                  <a:cubicBezTo>
                    <a:pt x="28" y="8"/>
                    <a:pt x="34" y="16"/>
                    <a:pt x="31" y="25"/>
                  </a:cubicBezTo>
                  <a:cubicBezTo>
                    <a:pt x="30" y="30"/>
                    <a:pt x="26" y="33"/>
                    <a:pt x="22" y="37"/>
                  </a:cubicBezTo>
                  <a:cubicBezTo>
                    <a:pt x="12" y="46"/>
                    <a:pt x="0" y="57"/>
                    <a:pt x="7" y="81"/>
                  </a:cubicBezTo>
                  <a:cubicBezTo>
                    <a:pt x="12" y="98"/>
                    <a:pt x="27" y="103"/>
                    <a:pt x="40" y="103"/>
                  </a:cubicBezTo>
                  <a:cubicBezTo>
                    <a:pt x="42" y="103"/>
                    <a:pt x="44" y="103"/>
                    <a:pt x="46" y="103"/>
                  </a:cubicBezTo>
                  <a:cubicBezTo>
                    <a:pt x="64" y="100"/>
                    <a:pt x="76" y="88"/>
                    <a:pt x="76" y="71"/>
                  </a:cubicBezTo>
                  <a:cubicBezTo>
                    <a:pt x="77" y="62"/>
                    <a:pt x="74" y="53"/>
                    <a:pt x="7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" name="flame 3"/>
          <p:cNvGrpSpPr/>
          <p:nvPr/>
        </p:nvGrpSpPr>
        <p:grpSpPr>
          <a:xfrm>
            <a:off x="3781426" y="4533900"/>
            <a:ext cx="1313850" cy="2109206"/>
            <a:chOff x="2455863" y="931863"/>
            <a:chExt cx="619125" cy="1025525"/>
          </a:xfrm>
        </p:grpSpPr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2455863" y="1030288"/>
              <a:ext cx="619125" cy="927100"/>
            </a:xfrm>
            <a:custGeom>
              <a:avLst/>
              <a:gdLst>
                <a:gd name="T0" fmla="*/ 147 w 165"/>
                <a:gd name="T1" fmla="*/ 125 h 247"/>
                <a:gd name="T2" fmla="*/ 119 w 165"/>
                <a:gd name="T3" fmla="*/ 89 h 247"/>
                <a:gd name="T4" fmla="*/ 95 w 165"/>
                <a:gd name="T5" fmla="*/ 36 h 247"/>
                <a:gd name="T6" fmla="*/ 120 w 165"/>
                <a:gd name="T7" fmla="*/ 4 h 247"/>
                <a:gd name="T8" fmla="*/ 120 w 165"/>
                <a:gd name="T9" fmla="*/ 1 h 247"/>
                <a:gd name="T10" fmla="*/ 118 w 165"/>
                <a:gd name="T11" fmla="*/ 0 h 247"/>
                <a:gd name="T12" fmla="*/ 69 w 165"/>
                <a:gd name="T13" fmla="*/ 27 h 247"/>
                <a:gd name="T14" fmla="*/ 33 w 165"/>
                <a:gd name="T15" fmla="*/ 109 h 247"/>
                <a:gd name="T16" fmla="*/ 32 w 165"/>
                <a:gd name="T17" fmla="*/ 136 h 247"/>
                <a:gd name="T18" fmla="*/ 32 w 165"/>
                <a:gd name="T19" fmla="*/ 143 h 247"/>
                <a:gd name="T20" fmla="*/ 23 w 165"/>
                <a:gd name="T21" fmla="*/ 123 h 247"/>
                <a:gd name="T22" fmla="*/ 23 w 165"/>
                <a:gd name="T23" fmla="*/ 97 h 247"/>
                <a:gd name="T24" fmla="*/ 22 w 165"/>
                <a:gd name="T25" fmla="*/ 95 h 247"/>
                <a:gd name="T26" fmla="*/ 20 w 165"/>
                <a:gd name="T27" fmla="*/ 95 h 247"/>
                <a:gd name="T28" fmla="*/ 6 w 165"/>
                <a:gd name="T29" fmla="*/ 131 h 247"/>
                <a:gd name="T30" fmla="*/ 22 w 165"/>
                <a:gd name="T31" fmla="*/ 221 h 247"/>
                <a:gd name="T32" fmla="*/ 85 w 165"/>
                <a:gd name="T33" fmla="*/ 247 h 247"/>
                <a:gd name="T34" fmla="*/ 86 w 165"/>
                <a:gd name="T35" fmla="*/ 247 h 247"/>
                <a:gd name="T36" fmla="*/ 86 w 165"/>
                <a:gd name="T37" fmla="*/ 247 h 247"/>
                <a:gd name="T38" fmla="*/ 150 w 165"/>
                <a:gd name="T39" fmla="*/ 211 h 247"/>
                <a:gd name="T40" fmla="*/ 147 w 165"/>
                <a:gd name="T41" fmla="*/ 125 h 247"/>
                <a:gd name="T42" fmla="*/ 86 w 165"/>
                <a:gd name="T43" fmla="*/ 245 h 247"/>
                <a:gd name="T44" fmla="*/ 86 w 165"/>
                <a:gd name="T45" fmla="*/ 245 h 247"/>
                <a:gd name="T46" fmla="*/ 86 w 165"/>
                <a:gd name="T47" fmla="*/ 24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5" h="247">
                  <a:moveTo>
                    <a:pt x="147" y="125"/>
                  </a:moveTo>
                  <a:cubicBezTo>
                    <a:pt x="139" y="111"/>
                    <a:pt x="129" y="99"/>
                    <a:pt x="119" y="89"/>
                  </a:cubicBezTo>
                  <a:cubicBezTo>
                    <a:pt x="104" y="74"/>
                    <a:pt x="89" y="60"/>
                    <a:pt x="95" y="36"/>
                  </a:cubicBezTo>
                  <a:cubicBezTo>
                    <a:pt x="98" y="24"/>
                    <a:pt x="110" y="13"/>
                    <a:pt x="120" y="4"/>
                  </a:cubicBezTo>
                  <a:cubicBezTo>
                    <a:pt x="120" y="3"/>
                    <a:pt x="121" y="2"/>
                    <a:pt x="120" y="1"/>
                  </a:cubicBezTo>
                  <a:cubicBezTo>
                    <a:pt x="120" y="1"/>
                    <a:pt x="119" y="0"/>
                    <a:pt x="118" y="0"/>
                  </a:cubicBezTo>
                  <a:cubicBezTo>
                    <a:pt x="102" y="6"/>
                    <a:pt x="83" y="13"/>
                    <a:pt x="69" y="27"/>
                  </a:cubicBezTo>
                  <a:cubicBezTo>
                    <a:pt x="48" y="47"/>
                    <a:pt x="36" y="76"/>
                    <a:pt x="33" y="109"/>
                  </a:cubicBezTo>
                  <a:cubicBezTo>
                    <a:pt x="31" y="124"/>
                    <a:pt x="32" y="126"/>
                    <a:pt x="32" y="136"/>
                  </a:cubicBezTo>
                  <a:cubicBezTo>
                    <a:pt x="32" y="138"/>
                    <a:pt x="32" y="140"/>
                    <a:pt x="32" y="143"/>
                  </a:cubicBezTo>
                  <a:cubicBezTo>
                    <a:pt x="29" y="139"/>
                    <a:pt x="25" y="132"/>
                    <a:pt x="23" y="123"/>
                  </a:cubicBezTo>
                  <a:cubicBezTo>
                    <a:pt x="20" y="110"/>
                    <a:pt x="23" y="97"/>
                    <a:pt x="23" y="97"/>
                  </a:cubicBezTo>
                  <a:cubicBezTo>
                    <a:pt x="23" y="96"/>
                    <a:pt x="23" y="95"/>
                    <a:pt x="22" y="95"/>
                  </a:cubicBezTo>
                  <a:cubicBezTo>
                    <a:pt x="22" y="94"/>
                    <a:pt x="21" y="94"/>
                    <a:pt x="20" y="95"/>
                  </a:cubicBezTo>
                  <a:cubicBezTo>
                    <a:pt x="20" y="95"/>
                    <a:pt x="11" y="102"/>
                    <a:pt x="6" y="131"/>
                  </a:cubicBezTo>
                  <a:cubicBezTo>
                    <a:pt x="0" y="158"/>
                    <a:pt x="2" y="197"/>
                    <a:pt x="22" y="221"/>
                  </a:cubicBezTo>
                  <a:cubicBezTo>
                    <a:pt x="36" y="238"/>
                    <a:pt x="57" y="247"/>
                    <a:pt x="85" y="247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115" y="247"/>
                    <a:pt x="138" y="234"/>
                    <a:pt x="150" y="211"/>
                  </a:cubicBezTo>
                  <a:cubicBezTo>
                    <a:pt x="165" y="185"/>
                    <a:pt x="164" y="150"/>
                    <a:pt x="147" y="125"/>
                  </a:cubicBezTo>
                  <a:close/>
                  <a:moveTo>
                    <a:pt x="86" y="245"/>
                  </a:moveTo>
                  <a:cubicBezTo>
                    <a:pt x="86" y="245"/>
                    <a:pt x="86" y="245"/>
                    <a:pt x="86" y="245"/>
                  </a:cubicBezTo>
                  <a:cubicBezTo>
                    <a:pt x="86" y="245"/>
                    <a:pt x="86" y="245"/>
                    <a:pt x="86" y="2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2486026" y="931863"/>
              <a:ext cx="558800" cy="1025525"/>
            </a:xfrm>
            <a:custGeom>
              <a:avLst/>
              <a:gdLst>
                <a:gd name="T0" fmla="*/ 123 w 149"/>
                <a:gd name="T1" fmla="*/ 156 h 273"/>
                <a:gd name="T2" fmla="*/ 107 w 149"/>
                <a:gd name="T3" fmla="*/ 133 h 273"/>
                <a:gd name="T4" fmla="*/ 109 w 149"/>
                <a:gd name="T5" fmla="*/ 102 h 273"/>
                <a:gd name="T6" fmla="*/ 110 w 149"/>
                <a:gd name="T7" fmla="*/ 83 h 273"/>
                <a:gd name="T8" fmla="*/ 98 w 149"/>
                <a:gd name="T9" fmla="*/ 62 h 273"/>
                <a:gd name="T10" fmla="*/ 96 w 149"/>
                <a:gd name="T11" fmla="*/ 62 h 273"/>
                <a:gd name="T12" fmla="*/ 95 w 149"/>
                <a:gd name="T13" fmla="*/ 64 h 273"/>
                <a:gd name="T14" fmla="*/ 86 w 149"/>
                <a:gd name="T15" fmla="*/ 99 h 273"/>
                <a:gd name="T16" fmla="*/ 87 w 149"/>
                <a:gd name="T17" fmla="*/ 94 h 273"/>
                <a:gd name="T18" fmla="*/ 88 w 149"/>
                <a:gd name="T19" fmla="*/ 63 h 273"/>
                <a:gd name="T20" fmla="*/ 76 w 149"/>
                <a:gd name="T21" fmla="*/ 51 h 273"/>
                <a:gd name="T22" fmla="*/ 65 w 149"/>
                <a:gd name="T23" fmla="*/ 39 h 273"/>
                <a:gd name="T24" fmla="*/ 74 w 149"/>
                <a:gd name="T25" fmla="*/ 3 h 273"/>
                <a:gd name="T26" fmla="*/ 74 w 149"/>
                <a:gd name="T27" fmla="*/ 1 h 273"/>
                <a:gd name="T28" fmla="*/ 71 w 149"/>
                <a:gd name="T29" fmla="*/ 0 h 273"/>
                <a:gd name="T30" fmla="*/ 48 w 149"/>
                <a:gd name="T31" fmla="*/ 52 h 273"/>
                <a:gd name="T32" fmla="*/ 52 w 149"/>
                <a:gd name="T33" fmla="*/ 67 h 273"/>
                <a:gd name="T34" fmla="*/ 48 w 149"/>
                <a:gd name="T35" fmla="*/ 120 h 273"/>
                <a:gd name="T36" fmla="*/ 46 w 149"/>
                <a:gd name="T37" fmla="*/ 123 h 273"/>
                <a:gd name="T38" fmla="*/ 10 w 149"/>
                <a:gd name="T39" fmla="*/ 218 h 273"/>
                <a:gd name="T40" fmla="*/ 79 w 149"/>
                <a:gd name="T41" fmla="*/ 273 h 273"/>
                <a:gd name="T42" fmla="*/ 82 w 149"/>
                <a:gd name="T43" fmla="*/ 273 h 273"/>
                <a:gd name="T44" fmla="*/ 147 w 149"/>
                <a:gd name="T45" fmla="*/ 203 h 273"/>
                <a:gd name="T46" fmla="*/ 123 w 149"/>
                <a:gd name="T47" fmla="*/ 15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9" h="273">
                  <a:moveTo>
                    <a:pt x="123" y="156"/>
                  </a:moveTo>
                  <a:cubicBezTo>
                    <a:pt x="115" y="149"/>
                    <a:pt x="108" y="143"/>
                    <a:pt x="107" y="133"/>
                  </a:cubicBezTo>
                  <a:cubicBezTo>
                    <a:pt x="106" y="120"/>
                    <a:pt x="108" y="110"/>
                    <a:pt x="109" y="102"/>
                  </a:cubicBezTo>
                  <a:cubicBezTo>
                    <a:pt x="110" y="95"/>
                    <a:pt x="111" y="89"/>
                    <a:pt x="110" y="83"/>
                  </a:cubicBezTo>
                  <a:cubicBezTo>
                    <a:pt x="107" y="72"/>
                    <a:pt x="99" y="63"/>
                    <a:pt x="98" y="62"/>
                  </a:cubicBezTo>
                  <a:cubicBezTo>
                    <a:pt x="98" y="62"/>
                    <a:pt x="96" y="61"/>
                    <a:pt x="96" y="62"/>
                  </a:cubicBezTo>
                  <a:cubicBezTo>
                    <a:pt x="95" y="62"/>
                    <a:pt x="94" y="64"/>
                    <a:pt x="95" y="64"/>
                  </a:cubicBezTo>
                  <a:cubicBezTo>
                    <a:pt x="95" y="66"/>
                    <a:pt x="104" y="90"/>
                    <a:pt x="86" y="99"/>
                  </a:cubicBezTo>
                  <a:cubicBezTo>
                    <a:pt x="86" y="98"/>
                    <a:pt x="87" y="96"/>
                    <a:pt x="87" y="94"/>
                  </a:cubicBezTo>
                  <a:cubicBezTo>
                    <a:pt x="90" y="86"/>
                    <a:pt x="94" y="72"/>
                    <a:pt x="88" y="63"/>
                  </a:cubicBezTo>
                  <a:cubicBezTo>
                    <a:pt x="84" y="56"/>
                    <a:pt x="80" y="54"/>
                    <a:pt x="76" y="51"/>
                  </a:cubicBezTo>
                  <a:cubicBezTo>
                    <a:pt x="72" y="48"/>
                    <a:pt x="68" y="46"/>
                    <a:pt x="65" y="39"/>
                  </a:cubicBezTo>
                  <a:cubicBezTo>
                    <a:pt x="60" y="24"/>
                    <a:pt x="74" y="4"/>
                    <a:pt x="74" y="3"/>
                  </a:cubicBezTo>
                  <a:cubicBezTo>
                    <a:pt x="75" y="3"/>
                    <a:pt x="74" y="1"/>
                    <a:pt x="74" y="1"/>
                  </a:cubicBezTo>
                  <a:cubicBezTo>
                    <a:pt x="73" y="0"/>
                    <a:pt x="72" y="0"/>
                    <a:pt x="71" y="0"/>
                  </a:cubicBezTo>
                  <a:cubicBezTo>
                    <a:pt x="71" y="1"/>
                    <a:pt x="42" y="19"/>
                    <a:pt x="48" y="52"/>
                  </a:cubicBezTo>
                  <a:cubicBezTo>
                    <a:pt x="49" y="57"/>
                    <a:pt x="51" y="62"/>
                    <a:pt x="52" y="67"/>
                  </a:cubicBezTo>
                  <a:cubicBezTo>
                    <a:pt x="57" y="89"/>
                    <a:pt x="60" y="104"/>
                    <a:pt x="48" y="120"/>
                  </a:cubicBezTo>
                  <a:cubicBezTo>
                    <a:pt x="47" y="121"/>
                    <a:pt x="47" y="122"/>
                    <a:pt x="46" y="123"/>
                  </a:cubicBezTo>
                  <a:cubicBezTo>
                    <a:pt x="33" y="139"/>
                    <a:pt x="0" y="182"/>
                    <a:pt x="10" y="218"/>
                  </a:cubicBezTo>
                  <a:cubicBezTo>
                    <a:pt x="20" y="259"/>
                    <a:pt x="52" y="273"/>
                    <a:pt x="79" y="273"/>
                  </a:cubicBezTo>
                  <a:cubicBezTo>
                    <a:pt x="80" y="273"/>
                    <a:pt x="81" y="273"/>
                    <a:pt x="82" y="273"/>
                  </a:cubicBezTo>
                  <a:cubicBezTo>
                    <a:pt x="112" y="272"/>
                    <a:pt x="145" y="246"/>
                    <a:pt x="147" y="203"/>
                  </a:cubicBezTo>
                  <a:cubicBezTo>
                    <a:pt x="149" y="177"/>
                    <a:pt x="135" y="166"/>
                    <a:pt x="123" y="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2568576" y="1385888"/>
              <a:ext cx="390525" cy="571500"/>
            </a:xfrm>
            <a:custGeom>
              <a:avLst/>
              <a:gdLst>
                <a:gd name="T0" fmla="*/ 69 w 104"/>
                <a:gd name="T1" fmla="*/ 52 h 152"/>
                <a:gd name="T2" fmla="*/ 52 w 104"/>
                <a:gd name="T3" fmla="*/ 37 h 152"/>
                <a:gd name="T4" fmla="*/ 54 w 104"/>
                <a:gd name="T5" fmla="*/ 5 h 152"/>
                <a:gd name="T6" fmla="*/ 54 w 104"/>
                <a:gd name="T7" fmla="*/ 0 h 152"/>
                <a:gd name="T8" fmla="*/ 53 w 104"/>
                <a:gd name="T9" fmla="*/ 0 h 152"/>
                <a:gd name="T10" fmla="*/ 50 w 104"/>
                <a:gd name="T11" fmla="*/ 1 h 152"/>
                <a:gd name="T12" fmla="*/ 25 w 104"/>
                <a:gd name="T13" fmla="*/ 33 h 152"/>
                <a:gd name="T14" fmla="*/ 33 w 104"/>
                <a:gd name="T15" fmla="*/ 63 h 152"/>
                <a:gd name="T16" fmla="*/ 39 w 104"/>
                <a:gd name="T17" fmla="*/ 73 h 152"/>
                <a:gd name="T18" fmla="*/ 33 w 104"/>
                <a:gd name="T19" fmla="*/ 78 h 152"/>
                <a:gd name="T20" fmla="*/ 29 w 104"/>
                <a:gd name="T21" fmla="*/ 75 h 152"/>
                <a:gd name="T22" fmla="*/ 19 w 104"/>
                <a:gd name="T23" fmla="*/ 49 h 152"/>
                <a:gd name="T24" fmla="*/ 17 w 104"/>
                <a:gd name="T25" fmla="*/ 46 h 152"/>
                <a:gd name="T26" fmla="*/ 15 w 104"/>
                <a:gd name="T27" fmla="*/ 48 h 152"/>
                <a:gd name="T28" fmla="*/ 13 w 104"/>
                <a:gd name="T29" fmla="*/ 81 h 152"/>
                <a:gd name="T30" fmla="*/ 14 w 104"/>
                <a:gd name="T31" fmla="*/ 84 h 152"/>
                <a:gd name="T32" fmla="*/ 20 w 104"/>
                <a:gd name="T33" fmla="*/ 98 h 152"/>
                <a:gd name="T34" fmla="*/ 21 w 104"/>
                <a:gd name="T35" fmla="*/ 99 h 152"/>
                <a:gd name="T36" fmla="*/ 22 w 104"/>
                <a:gd name="T37" fmla="*/ 107 h 152"/>
                <a:gd name="T38" fmla="*/ 13 w 104"/>
                <a:gd name="T39" fmla="*/ 107 h 152"/>
                <a:gd name="T40" fmla="*/ 8 w 104"/>
                <a:gd name="T41" fmla="*/ 80 h 152"/>
                <a:gd name="T42" fmla="*/ 6 w 104"/>
                <a:gd name="T43" fmla="*/ 78 h 152"/>
                <a:gd name="T44" fmla="*/ 4 w 104"/>
                <a:gd name="T45" fmla="*/ 79 h 152"/>
                <a:gd name="T46" fmla="*/ 2 w 104"/>
                <a:gd name="T47" fmla="*/ 109 h 152"/>
                <a:gd name="T48" fmla="*/ 50 w 104"/>
                <a:gd name="T49" fmla="*/ 152 h 152"/>
                <a:gd name="T50" fmla="*/ 52 w 104"/>
                <a:gd name="T51" fmla="*/ 152 h 152"/>
                <a:gd name="T52" fmla="*/ 101 w 104"/>
                <a:gd name="T53" fmla="*/ 111 h 152"/>
                <a:gd name="T54" fmla="*/ 69 w 104"/>
                <a:gd name="T55" fmla="*/ 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52">
                  <a:moveTo>
                    <a:pt x="69" y="52"/>
                  </a:moveTo>
                  <a:cubicBezTo>
                    <a:pt x="61" y="47"/>
                    <a:pt x="55" y="43"/>
                    <a:pt x="52" y="37"/>
                  </a:cubicBezTo>
                  <a:cubicBezTo>
                    <a:pt x="45" y="25"/>
                    <a:pt x="51" y="11"/>
                    <a:pt x="54" y="5"/>
                  </a:cubicBezTo>
                  <a:cubicBezTo>
                    <a:pt x="55" y="2"/>
                    <a:pt x="55" y="2"/>
                    <a:pt x="54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0"/>
                    <a:pt x="51" y="0"/>
                    <a:pt x="50" y="1"/>
                  </a:cubicBezTo>
                  <a:cubicBezTo>
                    <a:pt x="40" y="10"/>
                    <a:pt x="31" y="18"/>
                    <a:pt x="25" y="33"/>
                  </a:cubicBezTo>
                  <a:cubicBezTo>
                    <a:pt x="19" y="47"/>
                    <a:pt x="26" y="59"/>
                    <a:pt x="33" y="63"/>
                  </a:cubicBezTo>
                  <a:cubicBezTo>
                    <a:pt x="38" y="66"/>
                    <a:pt x="40" y="70"/>
                    <a:pt x="39" y="73"/>
                  </a:cubicBezTo>
                  <a:cubicBezTo>
                    <a:pt x="38" y="76"/>
                    <a:pt x="36" y="78"/>
                    <a:pt x="33" y="78"/>
                  </a:cubicBezTo>
                  <a:cubicBezTo>
                    <a:pt x="32" y="78"/>
                    <a:pt x="30" y="77"/>
                    <a:pt x="29" y="75"/>
                  </a:cubicBezTo>
                  <a:cubicBezTo>
                    <a:pt x="17" y="63"/>
                    <a:pt x="19" y="49"/>
                    <a:pt x="19" y="49"/>
                  </a:cubicBezTo>
                  <a:cubicBezTo>
                    <a:pt x="19" y="48"/>
                    <a:pt x="18" y="47"/>
                    <a:pt x="17" y="46"/>
                  </a:cubicBezTo>
                  <a:cubicBezTo>
                    <a:pt x="16" y="46"/>
                    <a:pt x="15" y="47"/>
                    <a:pt x="15" y="48"/>
                  </a:cubicBezTo>
                  <a:cubicBezTo>
                    <a:pt x="14" y="48"/>
                    <a:pt x="8" y="65"/>
                    <a:pt x="13" y="81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6" y="90"/>
                    <a:pt x="16" y="90"/>
                    <a:pt x="20" y="98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3" y="103"/>
                    <a:pt x="23" y="105"/>
                    <a:pt x="22" y="107"/>
                  </a:cubicBezTo>
                  <a:cubicBezTo>
                    <a:pt x="20" y="110"/>
                    <a:pt x="16" y="110"/>
                    <a:pt x="13" y="107"/>
                  </a:cubicBezTo>
                  <a:cubicBezTo>
                    <a:pt x="9" y="101"/>
                    <a:pt x="8" y="85"/>
                    <a:pt x="8" y="80"/>
                  </a:cubicBezTo>
                  <a:cubicBezTo>
                    <a:pt x="8" y="79"/>
                    <a:pt x="7" y="78"/>
                    <a:pt x="6" y="78"/>
                  </a:cubicBezTo>
                  <a:cubicBezTo>
                    <a:pt x="5" y="78"/>
                    <a:pt x="4" y="78"/>
                    <a:pt x="4" y="79"/>
                  </a:cubicBezTo>
                  <a:cubicBezTo>
                    <a:pt x="4" y="80"/>
                    <a:pt x="0" y="97"/>
                    <a:pt x="2" y="109"/>
                  </a:cubicBezTo>
                  <a:cubicBezTo>
                    <a:pt x="5" y="130"/>
                    <a:pt x="24" y="152"/>
                    <a:pt x="50" y="152"/>
                  </a:cubicBezTo>
                  <a:cubicBezTo>
                    <a:pt x="51" y="152"/>
                    <a:pt x="52" y="152"/>
                    <a:pt x="52" y="152"/>
                  </a:cubicBezTo>
                  <a:cubicBezTo>
                    <a:pt x="75" y="151"/>
                    <a:pt x="99" y="138"/>
                    <a:pt x="101" y="111"/>
                  </a:cubicBezTo>
                  <a:cubicBezTo>
                    <a:pt x="104" y="74"/>
                    <a:pt x="85" y="62"/>
                    <a:pt x="69" y="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1" name="gray rectangle step one"/>
          <p:cNvSpPr/>
          <p:nvPr/>
        </p:nvSpPr>
        <p:spPr>
          <a:xfrm>
            <a:off x="382804" y="2659849"/>
            <a:ext cx="4185289" cy="153648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профилактическая </a:t>
            </a:r>
            <a:r>
              <a:rPr lang="ru-RU" sz="2800" b="1" dirty="0">
                <a:solidFill>
                  <a:schemeClr val="bg1"/>
                </a:solidFill>
              </a:rPr>
              <a:t>работа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 детьми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2" name="gray rectangle step one"/>
          <p:cNvSpPr/>
          <p:nvPr/>
        </p:nvSpPr>
        <p:spPr>
          <a:xfrm>
            <a:off x="4941455" y="2659849"/>
            <a:ext cx="3802497" cy="153648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разъяснительная работа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 </a:t>
            </a:r>
            <a:r>
              <a:rPr lang="ru-RU" sz="2800" b="1" dirty="0">
                <a:solidFill>
                  <a:schemeClr val="bg1"/>
                </a:solidFill>
              </a:rPr>
              <a:t>родителями</a:t>
            </a:r>
          </a:p>
        </p:txBody>
      </p:sp>
      <p:cxnSp>
        <p:nvCxnSpPr>
          <p:cNvPr id="3" name="Прямая со стрелкой 2"/>
          <p:cNvCxnSpPr>
            <a:endCxn id="21" idx="0"/>
          </p:cNvCxnSpPr>
          <p:nvPr/>
        </p:nvCxnSpPr>
        <p:spPr>
          <a:xfrm flipH="1">
            <a:off x="2475449" y="1309954"/>
            <a:ext cx="2092644" cy="13498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>
            <a:endCxn id="22" idx="0"/>
          </p:cNvCxnSpPr>
          <p:nvPr/>
        </p:nvCxnSpPr>
        <p:spPr>
          <a:xfrm>
            <a:off x="4568093" y="1309954"/>
            <a:ext cx="2274611" cy="13498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2138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123825" y="282532"/>
            <a:ext cx="8639175" cy="5712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работы с детьми</a:t>
            </a:r>
            <a:endParaRPr lang="en-US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322531" y="1019175"/>
            <a:ext cx="8402369" cy="5086349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t"/>
          <a:lstStyle/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занятия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ОБЖ</a:t>
            </a: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классные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часы</a:t>
            </a: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творческих конкурсах:</a:t>
            </a:r>
          </a:p>
          <a:p>
            <a:pPr marL="809625" indent="-3619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художественно-изобразительное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(рисунки, памятки, плакаты)</a:t>
            </a:r>
          </a:p>
          <a:p>
            <a:pPr marL="809625" indent="-3619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декоративно-прикладное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(аппликации, роспись по дереву,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вышивка)</a:t>
            </a: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9625" indent="-3619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техническое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(модели, макеты пожарной техники)</a:t>
            </a:r>
          </a:p>
          <a:p>
            <a:pPr marL="809625" indent="-3619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литературно-сценическое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(кроссворды, стихи, рассказы)</a:t>
            </a: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презентации</a:t>
            </a: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экскурсии </a:t>
            </a: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77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ame steps animated"/>
          <p:cNvSpPr txBox="1"/>
          <p:nvPr/>
        </p:nvSpPr>
        <p:spPr>
          <a:xfrm>
            <a:off x="95250" y="265620"/>
            <a:ext cx="8639176" cy="915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8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работы по противопожарной безопасности</a:t>
            </a:r>
            <a:endParaRPr lang="en-US" sz="3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gray rectangle step one"/>
          <p:cNvSpPr/>
          <p:nvPr/>
        </p:nvSpPr>
        <p:spPr>
          <a:xfrm>
            <a:off x="0" y="1200151"/>
            <a:ext cx="4457700" cy="5429249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t"/>
          <a:lstStyle/>
          <a:p>
            <a:pPr algn="just">
              <a:lnSpc>
                <a:spcPct val="90000"/>
              </a:lnSpc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 второклассники решили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использовать еще одну форму работы по профилактике пожарной безопасности –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агитбригадное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выступление. Возникла эта идея, когда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малыши решили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принять участие в областном конкурсе детско-юношеского творчества на противопожарную безопасность «Юные таланты за безопасность» в номинации «Театральное творчество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Агитбригада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помогает реализовать большой творческий потенциал учащихся, так как она органично соединяет в себе высокое идейно-нравственное содержание с яркими художественно-привлекательными формами выражения этого содержания.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Мария\Documents\пожарная безопасность проект\IMG_9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7" t="18009"/>
          <a:stretch>
            <a:fillRect/>
          </a:stretch>
        </p:blipFill>
        <p:spPr bwMode="auto">
          <a:xfrm>
            <a:off x="4524375" y="1143000"/>
            <a:ext cx="42100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рия\Documents\пожарная безопасность проект\Агитбригада 2017\IMG_7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25" r="12946"/>
          <a:stretch>
            <a:fillRect/>
          </a:stretch>
        </p:blipFill>
        <p:spPr bwMode="auto">
          <a:xfrm>
            <a:off x="4569054" y="3705224"/>
            <a:ext cx="4117746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92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1191</TotalTime>
  <Words>1184</Words>
  <Application>Microsoft Office PowerPoint</Application>
  <PresentationFormat>Экран (4:3)</PresentationFormat>
  <Paragraphs>100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ГрешневаНВ</cp:lastModifiedBy>
  <cp:revision>93</cp:revision>
  <dcterms:created xsi:type="dcterms:W3CDTF">2014-11-04T17:53:25Z</dcterms:created>
  <dcterms:modified xsi:type="dcterms:W3CDTF">2017-04-05T10:40:59Z</dcterms:modified>
</cp:coreProperties>
</file>