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9" r:id="rId13"/>
    <p:sldId id="270" r:id="rId14"/>
    <p:sldId id="268" r:id="rId15"/>
    <p:sldId id="271" r:id="rId16"/>
    <p:sldId id="257" r:id="rId17"/>
  </p:sldIdLst>
  <p:sldSz cx="9144000" cy="6858000" type="screen4x3"/>
  <p:notesSz cx="6858000" cy="9144000"/>
  <p:custDataLst>
    <p:tags r:id="rId19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8232A74-44A7-43AA-A732-12F052225F96}" type="datetimeFigureOut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200C0E6-7D11-448A-A100-4388CB2F96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9077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B63D6-E720-410F-B8EE-C387C092CE4F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B5D10-E38A-4763-8E1D-2C44301F8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333DD-7C92-4D90-93DB-E66DDF7B75F8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80F8F-9458-4DE3-8CEC-5648105E01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5044D-7FF3-409B-A7E0-2FEFAC8AC620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19288-30D6-4C69-A5D1-67EA00C1A2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F5D30-374F-4662-AFED-188753A5A95C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CF067-D681-44F9-B2F8-B690E55ED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A4499-C8B6-4156-95D6-6C7BA3CD798C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D5E06-F708-4213-BA25-030A6F99B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B1796-FE25-451E-978F-9A778F0EC99C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6D8BF-ABE4-4C76-83E9-BF352A999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9FFF7-1A67-4C25-8248-C2C847C8C22F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CFF8A-DE60-482D-BB18-E07DE4C3D8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66651-AC7D-494A-8825-D36BE05B4D52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EAD18-3104-454B-B5B9-5069AB1B04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3FCCD-EAD6-45E1-B350-69557E92AD1D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1BF71-F16F-47D9-9148-914BA1031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8EB2B-6E4B-414F-9952-A9169D04E697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1E316-76EF-4208-812E-8D04C902C7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79F70-092B-4EEF-8763-233071783241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6DD4B-2189-4A5D-B7E3-6B500A636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4A8333-170A-4B32-BE21-CA1F285EF792}" type="datetime1">
              <a:rPr lang="ru-RU"/>
              <a:pPr>
                <a:defRPr/>
              </a:pPr>
              <a:t>05.04.2018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Белозёрова Т.В.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EE82DD-E86F-455C-BE40-5F4D90248E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advClick="0" advTm="8000"/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1\Downloads\&#1060;&#1080;&#1079;&#1084;&#1080;&#1085;&#1091;&#1090;&#1082;&#1072;%20&#1055;&#1080;&#1085;&#1075;&#1074;&#1080;&#1085;&#1095;&#1080;&#1082;&#1080;\&#1064;&#1086;&#1091;-&#1075;&#1088;&#1091;&#1087;&#1087;&#1072;%20&#1059;&#1083;&#1099;&#1073;&#1082;&#1072;%20-%20&#1058;&#1088;&#1080;%20&#1087;&#1080;&#1085;&#1075;&#1074;&#1080;&#1085;&#1072;%20%20(audiopoisk.com).mp3" TargetMode="Externa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elldes.com/gif-animacija/pingviny.html" TargetMode="External"/><Relationship Id="rId3" Type="http://schemas.openxmlformats.org/officeDocument/2006/relationships/hyperlink" Target="http://svetlanal.narod.ru/anim.html" TargetMode="External"/><Relationship Id="rId7" Type="http://schemas.openxmlformats.org/officeDocument/2006/relationships/hyperlink" Target="http://www.welldes.com/images/penguin_holding_umbrella_lg_nwm.gif" TargetMode="External"/><Relationship Id="rId2" Type="http://schemas.openxmlformats.org/officeDocument/2006/relationships/hyperlink" Target="http://mirchar.ru:8080/gameimages/clothesview/fon_icecastle_hcm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elldes.com/images/penguin_ice_skating_spin_lg_nwm.gif" TargetMode="External"/><Relationship Id="rId11" Type="http://schemas.openxmlformats.org/officeDocument/2006/relationships/hyperlink" Target="http://img0.liveinternet.ru/images/attach/c/3/83/423/83423070_83564134.gif" TargetMode="External"/><Relationship Id="rId5" Type="http://schemas.openxmlformats.org/officeDocument/2006/relationships/hyperlink" Target="http://file.mobilmusic.ru/e3/15/a2/786608.gif" TargetMode="External"/><Relationship Id="rId10" Type="http://schemas.openxmlformats.org/officeDocument/2006/relationships/hyperlink" Target="http://files.myopera.com/ellinidata/blog/dancing.gif" TargetMode="External"/><Relationship Id="rId4" Type="http://schemas.openxmlformats.org/officeDocument/2006/relationships/hyperlink" Target="http://www.audiopoisk.com/track/no/mp3/6ou-gruppa-ulibka---tri-pingvina/" TargetMode="External"/><Relationship Id="rId9" Type="http://schemas.openxmlformats.org/officeDocument/2006/relationships/hyperlink" Target="http://www.smayli.ru/data/smiles/pticia-107.gi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0439406">
            <a:off x="2454275" y="1631950"/>
            <a:ext cx="6789738" cy="14700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Физминутка</a:t>
            </a:r>
            <a:br>
              <a:rPr lang="ru-RU" sz="5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5400" b="1" dirty="0" err="1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Пингвинчики</a:t>
            </a:r>
            <a:endParaRPr lang="ru-RU" sz="54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6100" y="4581525"/>
            <a:ext cx="4313238" cy="1752600"/>
          </a:xfrm>
        </p:spPr>
        <p:txBody>
          <a:bodyPr rtlCol="0">
            <a:normAutofit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Шоу-группа Улыбка - Три пингвина  (audiopoisk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55650" y="60928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" descr="http://files.myopera.com/ellinidata/blog/dancing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1060450" y="1708150"/>
            <a:ext cx="24892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153988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3555" name="Picture 6" descr="C:\Users\1\Downloads\penguin_holding_umbrella_lg_nwm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088" y="2781300"/>
            <a:ext cx="3113087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7" descr="C:\Users\1\Downloads\penguin_holding_umbrella_lg_nwm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2138" y="3357563"/>
            <a:ext cx="3255962" cy="325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6" descr="C:\Users\1\Downloads\penguin_holding_umbrella_lg_nwm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5600" y="2565400"/>
            <a:ext cx="3113088" cy="311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315913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4579" name="Picture 2" descr="C:\Users\1\Downloads\penguin_ice_skating_spin_lg_nwm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15013" y="3141663"/>
            <a:ext cx="3328987" cy="332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3" descr="C:\Users\1\Downloads\penguin_ice_skating_spin_lg_nwm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3141663"/>
            <a:ext cx="3313113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3" descr="C:\Users\1\Downloads\penguin_ice_skating_spin_lg_nwm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6238" y="1989138"/>
            <a:ext cx="3311525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5603" name="Picture 2" descr="http://file.mobilmusic.ru/e3/15/a2/786608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8400" y="3357563"/>
            <a:ext cx="2286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 descr="http://file.mobilmusic.ru/e3/15/a2/786608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0113" y="2565400"/>
            <a:ext cx="2286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6" descr="http://file.mobilmusic.ru/e3/15/a2/786608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688" y="1844675"/>
            <a:ext cx="1871662" cy="249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153988" cy="244475"/>
          </a:xfrm>
        </p:spPr>
        <p:txBody>
          <a:bodyPr rtlCol="0">
            <a:normAutofit fontScale="3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6627" name="Picture 2" descr="http://files.myopera.com/ellinidata/blog/dancing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9475" y="1125538"/>
            <a:ext cx="196215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 descr="http://files.myopera.com/ellinidata/blog/dancing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2852738"/>
            <a:ext cx="2047875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6" descr="http://files.myopera.com/ellinidata/blog/dancing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2133600"/>
            <a:ext cx="25590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50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7651" name="Picture 2" descr="C:\Users\1\Downloads\pepsy_penguin_dancing_away_lg_nwm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0113" y="3068638"/>
            <a:ext cx="275272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3" descr="C:\Users\1\Downloads\pepsy_penguin_dancing_away_lg_nwm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063" y="3357563"/>
            <a:ext cx="289718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4" descr="C:\Users\1\Downloads\pepsy_penguin_dancing_away_lg_nwm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375" y="2276475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6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100013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8675" name="Picture 2" descr="http://img0.liveinternet.ru/images/attach/c/3/83/423/83423070_8356413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875" y="765175"/>
            <a:ext cx="5845175" cy="570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Источники:</a:t>
            </a:r>
            <a:endParaRPr lang="ru-RU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1800" smtClean="0">
                <a:hlinkClick r:id="rId2"/>
              </a:rPr>
              <a:t>http://mirchar.ru:8080/gameimages/clothesview/fon_icecastle_hcm.png </a:t>
            </a:r>
            <a:r>
              <a:rPr lang="ru-RU" sz="1800" smtClean="0"/>
              <a:t>- фон</a:t>
            </a:r>
          </a:p>
          <a:p>
            <a:pPr>
              <a:buFont typeface="Arial" charset="0"/>
              <a:buNone/>
            </a:pPr>
            <a:r>
              <a:rPr lang="en-US" sz="1800" smtClean="0">
                <a:hlinkClick r:id="rId3"/>
              </a:rPr>
              <a:t>http://svetlanal.narod.ru/anim.html</a:t>
            </a:r>
            <a:r>
              <a:rPr lang="ru-RU" sz="1800" smtClean="0"/>
              <a:t> - пингвины</a:t>
            </a:r>
          </a:p>
          <a:p>
            <a:pPr>
              <a:buFont typeface="Arial" charset="0"/>
              <a:buNone/>
            </a:pPr>
            <a:r>
              <a:rPr lang="en-US" sz="1800" smtClean="0">
                <a:hlinkClick r:id="rId4"/>
              </a:rPr>
              <a:t>http://www.audiopoisk.com/track/no/mp3/6ou-gruppa-ulibka---tri-pingvina/</a:t>
            </a:r>
            <a:r>
              <a:rPr lang="ru-RU" sz="1800" smtClean="0"/>
              <a:t> - песня</a:t>
            </a:r>
          </a:p>
          <a:p>
            <a:pPr>
              <a:buFont typeface="Arial" charset="0"/>
              <a:buNone/>
            </a:pPr>
            <a:r>
              <a:rPr lang="en-US" sz="1800" smtClean="0">
                <a:hlinkClick r:id="rId5"/>
              </a:rPr>
              <a:t>http://file.mobilmusic.ru/e3/15/a2/786608.gif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6"/>
              </a:rPr>
              <a:t>http://www.welldes.com/images/penguin_ice_skating_spin_lg_nwm.gif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7"/>
              </a:rPr>
              <a:t>http://www.welldes.com/images/penguin_holding_umbrella_lg_nwm.gif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8"/>
              </a:rPr>
              <a:t>http://www.welldes.com/gif-animacija/pingviny.html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9"/>
              </a:rPr>
              <a:t>http://www.smayli.ru/data/smiles/pticia-107.gif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10"/>
              </a:rPr>
              <a:t>http://files.myopera.com/ellinidata/blog/dancing.gif</a:t>
            </a:r>
            <a:endParaRPr lang="ru-RU" sz="1800" smtClean="0"/>
          </a:p>
          <a:p>
            <a:pPr>
              <a:buFont typeface="Arial" charset="0"/>
              <a:buNone/>
            </a:pPr>
            <a:r>
              <a:rPr lang="en-US" sz="1800" smtClean="0">
                <a:hlinkClick r:id="rId11"/>
              </a:rPr>
              <a:t>http://img0.liveinternet.ru/images/attach/c/3/83/423/83423070_83564134.gif</a:t>
            </a:r>
            <a:endParaRPr lang="ru-RU" sz="1800" smtClean="0"/>
          </a:p>
          <a:p>
            <a:pPr>
              <a:buFont typeface="Arial" charset="0"/>
              <a:buNone/>
            </a:pPr>
            <a:endParaRPr lang="ru-RU" sz="1800" smtClean="0"/>
          </a:p>
          <a:p>
            <a:pPr>
              <a:buFont typeface="Arial" charset="0"/>
              <a:buNone/>
            </a:pPr>
            <a:endParaRPr lang="ru-RU" sz="1800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5362" name="Picture 2" descr="C:\Users\1\Downloads\pingvin0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852738"/>
            <a:ext cx="2732087" cy="230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 descr="C:\Users\1\Downloads\pingvin0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3500438"/>
            <a:ext cx="3241675" cy="273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3" descr="C:\Users\1\Downloads\pingvin0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2032000"/>
            <a:ext cx="259397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6038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6387" name="Picture 2" descr="C:\Users\1\Downloads\pingvin1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3573463"/>
            <a:ext cx="2781300" cy="277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3" descr="C:\Users\1\Downloads\pingvin1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2997200"/>
            <a:ext cx="30956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2" descr="C:\Users\1\Downloads\pingvin1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1628775"/>
            <a:ext cx="27813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50" cy="100013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7411" name="Picture 3" descr="C:\Users\1\Downloads\pingvin16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650" y="2565400"/>
            <a:ext cx="1982788" cy="298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C:\Users\1\Downloads\pingvin16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25" y="3357563"/>
            <a:ext cx="2030413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3" descr="C:\Users\1\Downloads\pingvin16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275" y="1628775"/>
            <a:ext cx="1982788" cy="298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100013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8435" name="Picture 2" descr="C:\Users\1\Downloads\pingvin2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413" y="2708275"/>
            <a:ext cx="5110162" cy="324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9459" name="Picture 2" descr="C:\Users\1\Downloads\pingvin3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284538"/>
            <a:ext cx="2935287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3" descr="C:\Users\1\Downloads\pingvin3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067175" y="1268413"/>
            <a:ext cx="286226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2" descr="C:\Users\1\Downloads\pingvin3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3644900"/>
            <a:ext cx="2936875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98450" cy="244475"/>
          </a:xfrm>
        </p:spPr>
        <p:txBody>
          <a:bodyPr rtlCol="0">
            <a:normAutofit fontScale="3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0483" name="Picture 2" descr="C:\Users\1\Downloads\pingvin4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3825875"/>
            <a:ext cx="259238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3" descr="C:\Users\1\Downloads\pingvin4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6238" y="2060575"/>
            <a:ext cx="2376487" cy="217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3" descr="C:\Users\1\Downloads\pingvin4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91188" y="3860800"/>
            <a:ext cx="2552700" cy="234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50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1507" name="Picture 2" descr="C:\Users\1\Downloads\pingvin4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773238"/>
            <a:ext cx="3116263" cy="311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3" descr="C:\Users\1\Downloads\pingvin4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3068638"/>
            <a:ext cx="3189287" cy="318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 descr="C:\Users\1\Downloads\pingvin4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8100" y="2205038"/>
            <a:ext cx="2755900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227013" cy="17303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22531" name="Picture 2" descr="C:\Users\1\Downloads\pingvin53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350" y="2924175"/>
            <a:ext cx="2062163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3" descr="C:\Users\1\Downloads\pingvin53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3663" y="2781300"/>
            <a:ext cx="200977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2" descr="C:\Users\1\Downloads\pingvin53.gif"/>
          <p:cNvPicPr>
            <a:picLocks noChangeAspect="1" noChangeArrowheads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838" y="3573463"/>
            <a:ext cx="2062162" cy="283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Белозёрова Т.В.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b4024dd98763d639e6371bcf3b6167b09734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91</Words>
  <Application>Microsoft Office PowerPoint</Application>
  <PresentationFormat>Экран (4:3)</PresentationFormat>
  <Paragraphs>32</Paragraphs>
  <Slides>16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Физминутка Пингвинчики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Источники:</vt:lpstr>
    </vt:vector>
  </TitlesOfParts>
  <Company>WolfishLair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Белозёрова</dc:creator>
  <cp:lastModifiedBy>sacha</cp:lastModifiedBy>
  <cp:revision>11</cp:revision>
  <dcterms:created xsi:type="dcterms:W3CDTF">2012-04-16T11:42:33Z</dcterms:created>
  <dcterms:modified xsi:type="dcterms:W3CDTF">2018-04-05T06:45:26Z</dcterms:modified>
</cp:coreProperties>
</file>