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22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83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6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18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744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30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4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75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3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2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59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A2837-D138-44FF-B91C-5496D918FEC0}" type="datetimeFigureOut">
              <a:rPr lang="ru-RU" smtClean="0"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D6DBA-B3C5-43E0-819A-4C27CBD0CA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4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09021" y="1740310"/>
            <a:ext cx="87457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</a:t>
            </a:r>
            <a:endParaRPr lang="en-US" sz="6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и подростков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98258" y="316157"/>
            <a:ext cx="3539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школа №1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0" y="4022918"/>
            <a:ext cx="3539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Воронина Н.Ш.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8258" y="5969705"/>
            <a:ext cx="3539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Гаврилов-Ям, 2023 г.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97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33832" y="353962"/>
            <a:ext cx="8935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у детей и подростков</a:t>
            </a:r>
          </a:p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гаджет-зависимости.</a:t>
            </a:r>
            <a:endParaRPr lang="ru-RU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7639" y="1719166"/>
            <a:ext cx="107220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Пристрастие к работе с гаджетом (игры, изучение программирования, хакерства и т.д.)</a:t>
            </a:r>
          </a:p>
          <a:p>
            <a:pPr marL="457200" indent="-4572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Интернет-серфинг (бесцельное брожение по страницам, просмотр видеороликов)</a:t>
            </a:r>
          </a:p>
          <a:p>
            <a:pPr marL="457200" indent="-4572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Интернет-траты (интернет-покупки, участие в розыгрышах, азартные игры с возможностью выигрыша)</a:t>
            </a:r>
          </a:p>
          <a:p>
            <a:pPr marL="457200" indent="-4572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зависимость (чаты, групповые игры, форумы, виртуальные знакомства)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311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7703" y="486697"/>
            <a:ext cx="1113503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у детей и подростков</a:t>
            </a:r>
          </a:p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Опросник «Поведение в интернете» А.Е.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Жичкиной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Разработан, апробирован и стандартизирован в 1999 г. На факультете психологии МГУ. Шкала включает в себя 7 утверждений, в которых испытуемый должен выбрать вариант А или Б. Чем выше общий балл, тем выше уровень зависимости и проблем, связанных  с использованием интернета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Тест Кимберли Янг на интернет-зависимость. Разработан и апробирован в 1994 году. Содержит 20 вопросов. Адаптирован в России В.А. Лоскутовой, так же есть адаптация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С.А.Кулакова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7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21109" y="1312607"/>
            <a:ext cx="1114978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у детей и подростков</a:t>
            </a:r>
          </a:p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Профилактика. Первичная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(непосредственно о зависимости, об альтернативных формах досуга, о ЗОЖ и т.д.)</a:t>
            </a:r>
          </a:p>
          <a:p>
            <a:pPr marL="342900" indent="-342900"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719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35627" y="781665"/>
            <a:ext cx="1054509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у детей и подростков</a:t>
            </a:r>
          </a:p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Профилактика. Вторичная</a:t>
            </a:r>
          </a:p>
          <a:p>
            <a:pPr algn="ctr"/>
            <a:endParaRPr lang="ru-RU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гаджет-зависимость является следствием других психологических проблем, необходимо выявить, что послужило отправной точкой для ухода человека в виртуальный мир и работать с изначальной проблемой (проблемы в семье, низкая самооценка, потребность в социальном одобрении, склонность к риску и т.д. – определяется видом зависимости и теми данными, которые предоставляет нам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лиент.)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30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Красивый фон для презентации по психологии - 33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7987" y="781665"/>
            <a:ext cx="1187245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Гаджет-зависимость у детей и подростков</a:t>
            </a:r>
          </a:p>
          <a:p>
            <a:pPr algn="ctr"/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Тайм-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трекеры</a:t>
            </a: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контроля экранного времени в телефонах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Menthal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приложение определить, в каких сервисах вы проводите больше всего времени и как часто в них заходите.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блокирует приложения и не отправляет напоминания.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после небольшого опроса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трекер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сам определит, сколько раз в день стоит разблокировать телефон и сколько времени в нем проводить. 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Forest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Пользователь должен вырастить дерево, но это возможно сделать только не заходя в другие приложения. 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Toggl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трекер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помогает отследить, сколько времени вы тратите на выполнение рабочих задач. 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Flipd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 установлении задачи блокирует телефон на определенное время.</a:t>
            </a:r>
            <a:endParaRPr 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815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371</Words>
  <Application>Microsoft Office PowerPoint</Application>
  <PresentationFormat>Широкоэкранный</PresentationFormat>
  <Paragraphs>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7</cp:revision>
  <dcterms:created xsi:type="dcterms:W3CDTF">2023-01-25T19:02:44Z</dcterms:created>
  <dcterms:modified xsi:type="dcterms:W3CDTF">2023-01-25T20:17:29Z</dcterms:modified>
</cp:coreProperties>
</file>