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8" r:id="rId22"/>
    <p:sldId id="307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00"/>
    <a:srgbClr val="0099FF"/>
    <a:srgbClr val="FF66FF"/>
    <a:srgbClr val="FF00FF"/>
    <a:srgbClr val="00CC00"/>
    <a:srgbClr val="FFFF00"/>
    <a:srgbClr val="CC00CC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C292D-8580-4C84-A80C-8D0D123EC2B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9DA8-D23E-4FD0-AFFB-88C6232BD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1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9DA8-D23E-4FD0-AFFB-88C6232BD67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dirty="0" smtClean="0"/>
              <a:t>Здоровым быть </a:t>
            </a:r>
            <a:br>
              <a:rPr lang="ru-RU" dirty="0" smtClean="0"/>
            </a:br>
            <a:r>
              <a:rPr lang="ru-RU" dirty="0" smtClean="0"/>
              <a:t>ЗДОРОВО!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1376" y="5660136"/>
            <a:ext cx="6400800" cy="1021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Творческо-интеллектуальная игра для 4-ых классов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medznate.ru/tw_refs/59/58815/58815_html_m414f6a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628" y="2418694"/>
            <a:ext cx="8862647" cy="1691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«Витамины для здоровья!»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0575" y="30480"/>
          <a:ext cx="8902842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ё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0575" y="30480"/>
          <a:ext cx="8902842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483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ё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lang="ru-RU" sz="2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200" b="1" dirty="0"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200" b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abc-color.com/image/coloring/car/001/ambulance/ambulance-picture-color.png"/>
          <p:cNvPicPr>
            <a:picLocks noChangeAspect="1" noChangeArrowheads="1"/>
          </p:cNvPicPr>
          <p:nvPr/>
        </p:nvPicPr>
        <p:blipFill>
          <a:blip r:embed="rId2" cstate="print"/>
          <a:srcRect b="6943"/>
          <a:stretch>
            <a:fillRect/>
          </a:stretch>
        </p:blipFill>
        <p:spPr bwMode="auto">
          <a:xfrm>
            <a:off x="619538" y="815640"/>
            <a:ext cx="7057403" cy="45300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68075"/>
            <a:ext cx="8862647" cy="1691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«Скорая помощь!»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87500"/>
            <a:ext cx="76568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Мальчика покусала неизвестная собака. При осмотре: на обеих нижних конечностях множественные раны. Как вы поступите в этом случае? Что нужно сделать сначала, а что потом?</a:t>
            </a:r>
          </a:p>
          <a:p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9" y="673100"/>
            <a:ext cx="7415684" cy="4525963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Во время урока физкультуры девочка подвернула стопу, возникла резкая боль. При осмотре: припухлость, болезненность, отёк. Какое повреждение можно предположить? Надо ли обращаться к врачу?</a:t>
            </a: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26243"/>
            <a:ext cx="759655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Мальчик пролил себе на ноги кипяток. При осмотре: кожа на стопах ярко - красного цвета, в центре - пузыри с прозрачным содержимым, боль. Как вы думаете, какая помощь должна быть оказана мальчику до приезда скорой помощи?</a:t>
            </a: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oetryclub.com.ua/upload/poem_all/005116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294" y="1021599"/>
            <a:ext cx="4381500" cy="4381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677" y="4421274"/>
            <a:ext cx="8721970" cy="1336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«Здоровое буриме»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301311"/>
            <a:ext cx="8623300" cy="61999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……………………с зарядки,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…………………... в порядке.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……………………….всегда,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……………………….холода.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……………с физкультурой,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…………………….хмурым.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……………………...здоров,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……………………докторов.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……………………..любить,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…………….………… быть.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 закаляться: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 обливаться.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mariafresa.net/newimages/actor-clipart-greek-theatre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037" y="1280275"/>
            <a:ext cx="4667250" cy="4171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677" y="4421274"/>
            <a:ext cx="8721970" cy="1336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«Конкурс капитанов»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dae/00032e75-2c3f7ab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newidea95.ru/wp-content/uploads/2016/06/Zachem-reklama-768x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677" y="4421274"/>
            <a:ext cx="8721970" cy="1336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«Домашнее задание»</a:t>
            </a:r>
          </a:p>
        </p:txBody>
      </p:sp>
      <p:sp>
        <p:nvSpPr>
          <p:cNvPr id="6" name="Прямоугольник 5"/>
          <p:cNvSpPr/>
          <p:nvPr/>
        </p:nvSpPr>
        <p:spPr>
          <a:xfrm rot="20799738">
            <a:off x="2321283" y="1450034"/>
            <a:ext cx="4300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Реклама ЗОЖ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spn-shebalino.ru/images/thumbnails/images/depositphotos_7475235-stock-photo-kids-dancing-fill-600x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353" y="4923693"/>
            <a:ext cx="8591342" cy="12258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«Затанцуйся!»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://fs1.ppt4web.ru/images/2810/74384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lnau.su/wp-content/uploads/2017/10/sport-con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07" y="893430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№1 - визитка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0302" y="2418694"/>
            <a:ext cx="6557564" cy="13669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Приветствие команд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uzacbs.ru/sites/default/files/field/image/kavm2ea-01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№2 - разминка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488" y="5070454"/>
            <a:ext cx="8247888" cy="13669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89515"/>
              </p:ext>
            </p:extLst>
          </p:nvPr>
        </p:nvGraphicFramePr>
        <p:xfrm>
          <a:off x="161544" y="477428"/>
          <a:ext cx="8845296" cy="57039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8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03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 будешь…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 — 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скачет…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Здоровье приходит 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днями… 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здоровом теле …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Здоровьем слаб, …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Береги платье </a:t>
                      </a:r>
                      <a:r>
                        <a:rPr lang="ru-RU" sz="2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снову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Здоровый человек…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Больному и мед не 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вкусен…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 душа не 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жива </a:t>
                      </a: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Курить …</a:t>
                      </a:r>
                      <a:endParaRPr lang="ru-RU" sz="2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0318" marR="6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… – здоровью вредить.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…так и духом не герой.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 … а уходит часами.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…а здоровый и камень ест.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…– здоровый дух.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…- всё добудешь.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…а здоровье смолоду.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…– богатый человек.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 …что по лекарям пошла.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  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…захворал </a:t>
                      </a:r>
                      <a:r>
                        <a:rPr lang="ru-RU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 плачет.</a:t>
                      </a:r>
                      <a:endParaRPr lang="ru-RU" sz="2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0870" y="727964"/>
            <a:ext cx="8963130" cy="51201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 будешь - всё добудешь.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 — скачет, захворал — плачет.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</a:t>
            </a: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 днями, а уходит часами.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здоровом теле – здоровый дух.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Здоровьем </a:t>
            </a: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слаб, так и духом не герой.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платье </a:t>
            </a:r>
            <a:r>
              <a:rPr lang="ru-RU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снову</a:t>
            </a: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здоровье смолоду.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человек – богатый человек.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Больному и мед не вкусен, а здоровый и камень ест.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душа не жива, что по лекарям пошла.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Курить – здоровью вредить.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nfosee.ru/upload/2013/10/Sports-people-cartoon-vector-02.jpg"/>
          <p:cNvPicPr>
            <a:picLocks noChangeAspect="1" noChangeArrowheads="1"/>
          </p:cNvPicPr>
          <p:nvPr/>
        </p:nvPicPr>
        <p:blipFill>
          <a:blip r:embed="rId2" cstate="print"/>
          <a:srcRect t="28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0725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№3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628" y="2418694"/>
            <a:ext cx="8862647" cy="1691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«Спорт – наш лучший друг»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 ЗОЖ\картинки к видам спорта\бадминтон воланчи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7" y="271304"/>
            <a:ext cx="1779593" cy="15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а ЗОЖ\картинки к видам спорта\боб бобсле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9259" r="3229"/>
          <a:stretch>
            <a:fillRect/>
          </a:stretch>
        </p:blipFill>
        <p:spPr bwMode="auto">
          <a:xfrm>
            <a:off x="2893926" y="363048"/>
            <a:ext cx="2311121" cy="160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http://www.solncevopark.ru/forum/upload/foto/0/6/9/f_dd229d7d7a8d7807956c05a289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5" y="2687934"/>
            <a:ext cx="2642032" cy="1090247"/>
          </a:xfrm>
          <a:prstGeom prst="rect">
            <a:avLst/>
          </a:prstGeom>
          <a:noFill/>
        </p:spPr>
      </p:pic>
      <p:pic>
        <p:nvPicPr>
          <p:cNvPr id="25604" name="Picture 4" descr="http://gdevbarnaule.ru/wp-content/uploads/snoubo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544" y="289895"/>
            <a:ext cx="2187751" cy="1641839"/>
          </a:xfrm>
          <a:prstGeom prst="rect">
            <a:avLst/>
          </a:prstGeom>
          <a:noFill/>
        </p:spPr>
      </p:pic>
      <p:pic>
        <p:nvPicPr>
          <p:cNvPr id="25608" name="Picture 8" descr="http://curlingstones.ru/wp-content/uploads/new-123cur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714" y="2681600"/>
            <a:ext cx="1698171" cy="1482041"/>
          </a:xfrm>
          <a:prstGeom prst="rect">
            <a:avLst/>
          </a:prstGeom>
          <a:noFill/>
        </p:spPr>
      </p:pic>
      <p:pic>
        <p:nvPicPr>
          <p:cNvPr id="25610" name="Picture 10" descr="http://s00.yaplakal.com/pics/pics_original/9/0/5/5175509.jpg"/>
          <p:cNvPicPr>
            <a:picLocks noChangeAspect="1" noChangeArrowheads="1"/>
          </p:cNvPicPr>
          <p:nvPr/>
        </p:nvPicPr>
        <p:blipFill>
          <a:blip r:embed="rId7" cstate="print"/>
          <a:srcRect t="8858" r="2217" b="15622"/>
          <a:stretch>
            <a:fillRect/>
          </a:stretch>
        </p:blipFill>
        <p:spPr bwMode="auto">
          <a:xfrm>
            <a:off x="120580" y="4813160"/>
            <a:ext cx="4451420" cy="1164606"/>
          </a:xfrm>
          <a:prstGeom prst="rect">
            <a:avLst/>
          </a:prstGeom>
          <a:noFill/>
        </p:spPr>
      </p:pic>
      <p:pic>
        <p:nvPicPr>
          <p:cNvPr id="25620" name="Picture 20" descr="http://activizm1.ru/goods_image/320px/320-i_449142f7a687656ec1fb5900702c538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336" y="2426625"/>
            <a:ext cx="1796805" cy="1796806"/>
          </a:xfrm>
          <a:prstGeom prst="rect">
            <a:avLst/>
          </a:prstGeom>
          <a:noFill/>
        </p:spPr>
      </p:pic>
      <p:pic>
        <p:nvPicPr>
          <p:cNvPr id="25622" name="Picture 22" descr="http://ruspanda.ru/upload/iblock/160/160d1a4c285d865b1d55eb21e2ed95e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9530" y="4591625"/>
            <a:ext cx="1884814" cy="2266375"/>
          </a:xfrm>
          <a:prstGeom prst="rect">
            <a:avLst/>
          </a:prstGeom>
          <a:noFill/>
        </p:spPr>
      </p:pic>
      <p:pic>
        <p:nvPicPr>
          <p:cNvPr id="25624" name="Picture 24" descr="https://arenarussia.ru/images/catalog/x_vision_mirror_9237243_15035_1035911_10611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0896" y="5207122"/>
            <a:ext cx="2391508" cy="11054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 ЗОЖ\картинки к видам спорта\бадминтон воланчи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7" y="271304"/>
            <a:ext cx="1779593" cy="15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а ЗОЖ\картинки к видам спорта\боб бобсле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9259" r="3229"/>
          <a:stretch>
            <a:fillRect/>
          </a:stretch>
        </p:blipFill>
        <p:spPr bwMode="auto">
          <a:xfrm>
            <a:off x="2893926" y="363048"/>
            <a:ext cx="2311121" cy="160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http://www.solncevopark.ru/forum/upload/foto/0/6/9/f_dd229d7d7a8d7807956c05a289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5" y="2687934"/>
            <a:ext cx="2642032" cy="1090247"/>
          </a:xfrm>
          <a:prstGeom prst="rect">
            <a:avLst/>
          </a:prstGeom>
          <a:noFill/>
        </p:spPr>
      </p:pic>
      <p:pic>
        <p:nvPicPr>
          <p:cNvPr id="25604" name="Picture 4" descr="http://gdevbarnaule.ru/wp-content/uploads/snoubo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544" y="289895"/>
            <a:ext cx="2187751" cy="1641839"/>
          </a:xfrm>
          <a:prstGeom prst="rect">
            <a:avLst/>
          </a:prstGeom>
          <a:noFill/>
        </p:spPr>
      </p:pic>
      <p:pic>
        <p:nvPicPr>
          <p:cNvPr id="25608" name="Picture 8" descr="http://curlingstones.ru/wp-content/uploads/new-123cur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714" y="2681600"/>
            <a:ext cx="1698171" cy="14820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3717" y="1741437"/>
            <a:ext cx="17482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Воланчик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бадминтон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2223" y="3963797"/>
            <a:ext cx="13774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Камень,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кёрлинг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576" y="3742733"/>
            <a:ext cx="183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Рапира,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фехтование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3230" y="1734738"/>
            <a:ext cx="1338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Боб,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бобслей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5289" y="1563916"/>
            <a:ext cx="1976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Сноуборд,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сноубординг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10" name="Picture 10" descr="http://s00.yaplakal.com/pics/pics_original/9/0/5/5175509.jpg"/>
          <p:cNvPicPr>
            <a:picLocks noChangeAspect="1" noChangeArrowheads="1"/>
          </p:cNvPicPr>
          <p:nvPr/>
        </p:nvPicPr>
        <p:blipFill>
          <a:blip r:embed="rId7" cstate="print"/>
          <a:srcRect t="8858" r="2217" b="15622"/>
          <a:stretch>
            <a:fillRect/>
          </a:stretch>
        </p:blipFill>
        <p:spPr bwMode="auto">
          <a:xfrm>
            <a:off x="120580" y="4813160"/>
            <a:ext cx="4451420" cy="11646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4617" y="5844513"/>
            <a:ext cx="15712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Винтовка,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биатлон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20" name="Picture 20" descr="http://activizm1.ru/goods_image/320px/320-i_449142f7a687656ec1fb5900702c538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336" y="2426625"/>
            <a:ext cx="1796805" cy="179680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707431" y="3762830"/>
            <a:ext cx="2726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Коньки,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фигурное катание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22" name="Picture 22" descr="http://ruspanda.ru/upload/iblock/160/160d1a4c285d865b1d55eb21e2ed95e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9530" y="4591625"/>
            <a:ext cx="1884814" cy="226637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728831" y="5832791"/>
            <a:ext cx="1790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Хулахуп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24" name="Picture 24" descr="https://arenarussia.ru/images/catalog/x_vision_mirror_9237243_15035_1035911_10611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0896" y="5207122"/>
            <a:ext cx="2391508" cy="110540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761940" y="5904804"/>
            <a:ext cx="15151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Очки,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плавание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806</Words>
  <Application>Microsoft Office PowerPoint</Application>
  <PresentationFormat>Экран (4:3)</PresentationFormat>
  <Paragraphs>471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Здоровым быть  ЗДОРОВО!</vt:lpstr>
      <vt:lpstr>Презентация PowerPoint</vt:lpstr>
      <vt:lpstr>Конкурс №1 - визитка</vt:lpstr>
      <vt:lpstr>Конкурс №2 - разминка</vt:lpstr>
      <vt:lpstr>Презентация PowerPoint</vt:lpstr>
      <vt:lpstr>Презентация PowerPoint</vt:lpstr>
      <vt:lpstr>Конкурс №3</vt:lpstr>
      <vt:lpstr>Презентация PowerPoint</vt:lpstr>
      <vt:lpstr>Презентация PowerPoint</vt:lpstr>
      <vt:lpstr>Конкурс №4</vt:lpstr>
      <vt:lpstr>Презентация PowerPoint</vt:lpstr>
      <vt:lpstr>Презентация PowerPoint</vt:lpstr>
      <vt:lpstr>Конкурс №5</vt:lpstr>
      <vt:lpstr>Ситуация № 1</vt:lpstr>
      <vt:lpstr>Ситуация № 2</vt:lpstr>
      <vt:lpstr>Ситуация № 3</vt:lpstr>
      <vt:lpstr>Конкурс №6</vt:lpstr>
      <vt:lpstr>Презентация PowerPoint</vt:lpstr>
      <vt:lpstr>Конкурс №7</vt:lpstr>
      <vt:lpstr>Конкурс №8</vt:lpstr>
      <vt:lpstr>Конкурс №9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Зандакова</dc:creator>
  <cp:lastModifiedBy>Благородный Дон</cp:lastModifiedBy>
  <cp:revision>25</cp:revision>
  <cp:lastPrinted>2018-01-25T06:10:35Z</cp:lastPrinted>
  <dcterms:created xsi:type="dcterms:W3CDTF">2014-08-01T19:25:21Z</dcterms:created>
  <dcterms:modified xsi:type="dcterms:W3CDTF">2001-12-31T21:00:46Z</dcterms:modified>
</cp:coreProperties>
</file>