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40" y="1340768"/>
            <a:ext cx="5292140" cy="4907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9398"/>
          </a:xfrm>
        </p:spPr>
        <p:txBody>
          <a:bodyPr>
            <a:normAutofit/>
          </a:bodyPr>
          <a:lstStyle/>
          <a:p>
            <a:r>
              <a:rPr lang="ru-RU" b="1" dirty="0"/>
              <a:t>Исследовательский проект по технологии на тему: «Мифы и факты о здоровом питании»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3" y="5373216"/>
            <a:ext cx="3779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 ученица 11 А</a:t>
            </a:r>
          </a:p>
          <a:p>
            <a:r>
              <a:rPr lang="ru-RU" b="1" dirty="0" smtClean="0"/>
              <a:t> класса </a:t>
            </a:r>
          </a:p>
          <a:p>
            <a:r>
              <a:rPr lang="ru-RU" b="1" dirty="0" smtClean="0"/>
              <a:t>Средней школы № 1</a:t>
            </a:r>
          </a:p>
          <a:p>
            <a:r>
              <a:rPr lang="ru-RU" b="1" dirty="0" smtClean="0"/>
              <a:t>Скворцова Арина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94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128989" cy="31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3209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0" y="3789040"/>
            <a:ext cx="2594305" cy="28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5" y="260648"/>
            <a:ext cx="2772316" cy="36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42" y="4528181"/>
            <a:ext cx="1914877" cy="14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8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подтвердилась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Рассмотренные </a:t>
            </a:r>
            <a:r>
              <a:rPr lang="ru-RU" dirty="0"/>
              <a:t>мною продукты и вещества не так вредны, как это представляют СМИ, научная точка зрения значительно отличается от общественной. Исходя из этого, я призываю не поддаваться громким заявлениям,   и проверять информацию о продуктах питания. Конечно, я не считаю полезным чрезмерное употребление продуктов с Е, а также Кока-Колы, т.к. обычно они содержат избыток жиров и углеводов, а значит могут привести к ожирению. </a:t>
            </a:r>
          </a:p>
        </p:txBody>
      </p:sp>
    </p:spTree>
    <p:extLst>
      <p:ext uri="{BB962C8B-B14F-4D97-AF65-F5344CB8AC3E}">
        <p14:creationId xmlns:p14="http://schemas.microsoft.com/office/powerpoint/2010/main" val="31472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Введение, Проблема, Гипотеза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Моя гипотеза такова:</a:t>
            </a:r>
          </a:p>
          <a:p>
            <a:pPr marL="0" indent="0">
              <a:buNone/>
            </a:pPr>
            <a:r>
              <a:rPr lang="ru-RU" dirty="0" smtClean="0"/>
              <a:t>Информация </a:t>
            </a:r>
            <a:r>
              <a:rPr lang="ru-RU" dirty="0"/>
              <a:t>о пищевых добавках и определенных технологиях производства, которую предоставляют СМИ расходится с научной точкой зрения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11782"/>
            <a:ext cx="4294274" cy="264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87" y="3952380"/>
            <a:ext cx="2855199" cy="27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 и задачи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18422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44973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Опровергнуть мифы о тех или иных продуктах питания и пищевых добавках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54727"/>
            <a:ext cx="4041775" cy="46714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Поиск и анализ информации о </a:t>
            </a:r>
            <a:r>
              <a:rPr lang="ru-RU" dirty="0" err="1"/>
              <a:t>глутамате</a:t>
            </a:r>
            <a:r>
              <a:rPr lang="ru-RU" dirty="0"/>
              <a:t> натрия, пищевых добавках (Е), Кока-Коле, и ГМ-культурах.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335" y="3501008"/>
            <a:ext cx="5985443" cy="2663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5455812" cy="24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Глутамат</a:t>
            </a:r>
            <a:r>
              <a:rPr lang="ru-RU" b="1" dirty="0" smtClean="0"/>
              <a:t> натрия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Глутамат</a:t>
            </a:r>
            <a:r>
              <a:rPr lang="ru-RU" dirty="0"/>
              <a:t> натрия может образовываться в продуктах естественным путём (например, в соевом соусе или сыре рокфор) или же добавляться в </a:t>
            </a:r>
            <a:r>
              <a:rPr lang="ru-RU" dirty="0" smtClean="0"/>
              <a:t>них.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382477" cy="1509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4285377" cy="27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429585" cy="39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3416723" cy="2884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667281" cy="2163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9643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Пищевые добавки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Именно благодаря пищевым добавкам еда имеет приятный запах, красивый цвет, также вкусна и долго </a:t>
            </a:r>
            <a:r>
              <a:rPr lang="ru-RU" dirty="0" smtClean="0"/>
              <a:t>хранится.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713912" cy="2487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06797"/>
            <a:ext cx="3676232" cy="2449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220920" cy="22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Кока-Кола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4248472" cy="2916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Напиток Кока-Кола - тип газированных сладких  напитков обычно содержащие кофеин, изобретены в США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9" y="4545598"/>
            <a:ext cx="3901440" cy="194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528392" cy="48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ГМО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1684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Генети́чески</a:t>
            </a:r>
            <a:r>
              <a:rPr lang="ru-RU" dirty="0"/>
              <a:t> </a:t>
            </a:r>
            <a:r>
              <a:rPr lang="ru-RU" dirty="0" err="1"/>
              <a:t>модифици́рованный</a:t>
            </a:r>
            <a:r>
              <a:rPr lang="ru-RU" dirty="0"/>
              <a:t> </a:t>
            </a:r>
            <a:r>
              <a:rPr lang="ru-RU" dirty="0" err="1"/>
              <a:t>органи́зм</a:t>
            </a:r>
            <a:r>
              <a:rPr lang="ru-RU" dirty="0"/>
              <a:t> (ГМО) — организм, генотип которого был искусственно изменён при помощи методов генной инженерии. Это определение может применяться для растений, животных и микроорганизмов.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44" y="3212976"/>
            <a:ext cx="5266071" cy="3510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608" y="2698595"/>
            <a:ext cx="3380375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200150" cy="1981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50" y="309137"/>
            <a:ext cx="4666769" cy="3473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73075"/>
            <a:ext cx="5204372" cy="29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4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Исследовательский проект по технологии на тему: «Мифы и факты о здоровом питании»</vt:lpstr>
      <vt:lpstr>Введение, Проблема, Гипотеза</vt:lpstr>
      <vt:lpstr>Цель и задачи </vt:lpstr>
      <vt:lpstr>Глутамат натрия</vt:lpstr>
      <vt:lpstr>Презентация PowerPoint</vt:lpstr>
      <vt:lpstr>Пищевые добавки</vt:lpstr>
      <vt:lpstr>Кока-Кола</vt:lpstr>
      <vt:lpstr>ГМО</vt:lpstr>
      <vt:lpstr>Презентация PowerPoint</vt:lpstr>
      <vt:lpstr>Презентация PowerPoint</vt:lpstr>
      <vt:lpstr>Гипотеза подтвердилась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технологии на тему: «Мифы и факты о здоровом питании»</dc:title>
  <dc:creator>Наталия</dc:creator>
  <cp:lastModifiedBy>Наталия</cp:lastModifiedBy>
  <cp:revision>9</cp:revision>
  <dcterms:created xsi:type="dcterms:W3CDTF">2016-12-07T16:27:45Z</dcterms:created>
  <dcterms:modified xsi:type="dcterms:W3CDTF">2016-12-07T19:44:58Z</dcterms:modified>
</cp:coreProperties>
</file>