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64" r:id="rId4"/>
    <p:sldId id="260" r:id="rId5"/>
    <p:sldId id="267" r:id="rId6"/>
    <p:sldId id="257" r:id="rId7"/>
    <p:sldId id="259" r:id="rId8"/>
    <p:sldId id="270" r:id="rId9"/>
    <p:sldId id="274" r:id="rId10"/>
    <p:sldId id="262" r:id="rId11"/>
    <p:sldId id="265" r:id="rId12"/>
    <p:sldId id="276" r:id="rId13"/>
    <p:sldId id="277" r:id="rId14"/>
    <p:sldId id="268" r:id="rId15"/>
    <p:sldId id="269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77" autoAdjust="0"/>
  </p:normalViewPr>
  <p:slideViewPr>
    <p:cSldViewPr>
      <p:cViewPr varScale="1">
        <p:scale>
          <a:sx n="68" d="100"/>
          <a:sy n="68" d="100"/>
        </p:scale>
        <p:origin x="5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как вы думаете,правда ли, что молочные зубы сделаны из молока?</c:v>
                </c:pt>
                <c:pt idx="1">
                  <c:v>чистите ли вы зубы 2 раза в день</c:v>
                </c:pt>
                <c:pt idx="2">
                  <c:v>полезны ли твёрдые продукты для молочных зубов</c:v>
                </c:pt>
                <c:pt idx="3">
                  <c:v>важны ли молочные зубы?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8-42BC-94CB-09180B0EB6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как вы думаете,правда ли, что молочные зубы сделаны из молока?</c:v>
                </c:pt>
                <c:pt idx="1">
                  <c:v>чистите ли вы зубы 2 раза в день</c:v>
                </c:pt>
                <c:pt idx="2">
                  <c:v>полезны ли твёрдые продукты для молочных зубов</c:v>
                </c:pt>
                <c:pt idx="3">
                  <c:v>важны ли молочные зубы?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8-42BC-94CB-09180B0EB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43264"/>
        <c:axId val="45644800"/>
      </c:barChart>
      <c:catAx>
        <c:axId val="4564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44800"/>
        <c:crosses val="autoZero"/>
        <c:auto val="1"/>
        <c:lblAlgn val="ctr"/>
        <c:lblOffset val="100"/>
        <c:noMultiLvlLbl val="0"/>
      </c:catAx>
      <c:valAx>
        <c:axId val="4564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4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503E84-CD69-4BD2-8211-40B5D2DD6DC3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4A93DA-797A-48EE-8F0B-F5BC88AA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3E84-CD69-4BD2-8211-40B5D2DD6DC3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93DA-797A-48EE-8F0B-F5BC88AA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9503E84-CD69-4BD2-8211-40B5D2DD6DC3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4A93DA-797A-48EE-8F0B-F5BC88AA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3E84-CD69-4BD2-8211-40B5D2DD6DC3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93DA-797A-48EE-8F0B-F5BC88AA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503E84-CD69-4BD2-8211-40B5D2DD6DC3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4C4A93DA-797A-48EE-8F0B-F5BC88AA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3E84-CD69-4BD2-8211-40B5D2DD6DC3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93DA-797A-48EE-8F0B-F5BC88AA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3E84-CD69-4BD2-8211-40B5D2DD6DC3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93DA-797A-48EE-8F0B-F5BC88AA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3E84-CD69-4BD2-8211-40B5D2DD6DC3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93DA-797A-48EE-8F0B-F5BC88AA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503E84-CD69-4BD2-8211-40B5D2DD6DC3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93DA-797A-48EE-8F0B-F5BC88AA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3E84-CD69-4BD2-8211-40B5D2DD6DC3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93DA-797A-48EE-8F0B-F5BC88AA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3E84-CD69-4BD2-8211-40B5D2DD6DC3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93DA-797A-48EE-8F0B-F5BC88AAF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503E84-CD69-4BD2-8211-40B5D2DD6DC3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4A93DA-797A-48EE-8F0B-F5BC88AA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412776"/>
            <a:ext cx="5256584" cy="2808312"/>
          </a:xfrm>
        </p:spPr>
        <p:txBody>
          <a:bodyPr>
            <a:noAutofit/>
          </a:bodyPr>
          <a:lstStyle/>
          <a:p>
            <a:r>
              <a:rPr lang="ru-RU" sz="6000" dirty="0" smtClean="0"/>
              <a:t>Молочные зубы.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857760"/>
            <a:ext cx="6543676" cy="185261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Выполнила :Тихомирова Варвара Ивановна ученица 3</a:t>
            </a:r>
            <a:r>
              <a:rPr lang="en-US" dirty="0" smtClean="0"/>
              <a:t>”</a:t>
            </a:r>
            <a:r>
              <a:rPr lang="ru-RU" dirty="0" smtClean="0"/>
              <a:t>Б</a:t>
            </a:r>
            <a:r>
              <a:rPr lang="en-US" dirty="0" smtClean="0"/>
              <a:t>”</a:t>
            </a:r>
            <a:r>
              <a:rPr lang="ru-RU" dirty="0" smtClean="0"/>
              <a:t>класса Средней школы №1</a:t>
            </a:r>
          </a:p>
          <a:p>
            <a:pPr algn="r"/>
            <a:r>
              <a:rPr lang="ru-RU" dirty="0" smtClean="0"/>
              <a:t>Курирующий учитель : Герасимова Светлана Георгиевна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58180" cy="1214422"/>
          </a:xfrm>
        </p:spPr>
        <p:txBody>
          <a:bodyPr>
            <a:normAutofit/>
          </a:bodyPr>
          <a:lstStyle/>
          <a:p>
            <a:r>
              <a:rPr lang="ru-RU" dirty="0" smtClean="0"/>
              <a:t>Почему молочные зубы выпадают?</a:t>
            </a:r>
            <a:endParaRPr lang="ru-RU" dirty="0"/>
          </a:p>
        </p:txBody>
      </p:sp>
      <p:pic>
        <p:nvPicPr>
          <p:cNvPr id="4" name="Рисунок 3" descr="molochnye-zuby-u-detej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929222" cy="2932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1" t="36000" r="68001" b="34000"/>
          <a:stretch/>
        </p:blipFill>
        <p:spPr>
          <a:xfrm>
            <a:off x="4499992" y="2996952"/>
            <a:ext cx="3303612" cy="353691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dirty="0" smtClean="0"/>
              <a:t>Как ухаживать за зубами?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51520" y="4293096"/>
            <a:ext cx="3000640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93096"/>
            <a:ext cx="3534309" cy="230425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7560840" cy="37444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1.Чистить зубы 2 раза в день!</a:t>
            </a:r>
          </a:p>
          <a:p>
            <a:pPr>
              <a:buNone/>
            </a:pPr>
            <a:r>
              <a:rPr lang="ru-RU" dirty="0" smtClean="0"/>
              <a:t>2.Менять зубную щётку раз в 4 месяца!</a:t>
            </a:r>
          </a:p>
          <a:p>
            <a:pPr>
              <a:buNone/>
            </a:pPr>
            <a:r>
              <a:rPr lang="ru-RU" dirty="0" smtClean="0"/>
              <a:t>3.Прополаскивать рот после каждого приёма пищи.</a:t>
            </a:r>
          </a:p>
          <a:p>
            <a:pPr>
              <a:buNone/>
            </a:pPr>
            <a:r>
              <a:rPr lang="ru-RU" dirty="0" smtClean="0"/>
              <a:t>3.Ходить  к  стоматологу  2 раза в год!</a:t>
            </a:r>
          </a:p>
          <a:p>
            <a:pPr>
              <a:buNone/>
            </a:pPr>
            <a:r>
              <a:rPr lang="ru-RU" dirty="0" smtClean="0"/>
              <a:t>4.Есть меньше сладкого!</a:t>
            </a:r>
          </a:p>
          <a:p>
            <a:pPr>
              <a:buNone/>
            </a:pPr>
            <a:r>
              <a:rPr lang="ru-RU" dirty="0" smtClean="0"/>
              <a:t>5. Если зуб заболел или повредился, то лечить его обязательно!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ухаживать за зубной щёткой?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6.Полощите рот тёплой кипячёной водой после еды.</a:t>
            </a:r>
          </a:p>
          <a:p>
            <a:pPr>
              <a:buNone/>
            </a:pPr>
            <a:r>
              <a:rPr lang="ru-RU" dirty="0" smtClean="0"/>
              <a:t>7.Никогда не чистите зубы чужой щёткой.</a:t>
            </a:r>
          </a:p>
          <a:p>
            <a:pPr>
              <a:buNone/>
            </a:pPr>
            <a:r>
              <a:rPr lang="ru-RU" dirty="0" smtClean="0"/>
              <a:t>8.Щётку после употребления тщательно прополощите.</a:t>
            </a:r>
          </a:p>
          <a:p>
            <a:pPr>
              <a:buNone/>
            </a:pPr>
            <a:r>
              <a:rPr lang="ru-RU" dirty="0" smtClean="0"/>
              <a:t>9.Храните щётку в соляном растворе.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98720"/>
            <a:ext cx="4464496" cy="2229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правильно чистить зубы?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7239000" cy="10825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Сначала надо чистить передние зубы. Вторыми - нижние зубы и третьими - верхние.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128792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Молочные зубы являются временными, однако имеют очень важное значение. Они помогают нам развивать лицевые мышцы и скелет во время пережёвывания твёрдой пищи. За ними очень важно правильно ухаживать так же, как и за постоянными.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err="1" smtClean="0"/>
              <a:t>Рейко</a:t>
            </a:r>
            <a:r>
              <a:rPr lang="ru-RU" dirty="0" smtClean="0"/>
              <a:t> «Зубная книга», издательство «МИФ»,  2015</a:t>
            </a:r>
          </a:p>
          <a:p>
            <a:pPr lvl="0"/>
            <a:r>
              <a:rPr lang="ru-RU" dirty="0" err="1" smtClean="0"/>
              <a:t>Ротраут</a:t>
            </a:r>
            <a:r>
              <a:rPr lang="ru-RU" dirty="0" smtClean="0"/>
              <a:t> Сюзанна </a:t>
            </a:r>
            <a:r>
              <a:rPr lang="ru-RU" dirty="0" err="1" smtClean="0"/>
              <a:t>Бернер</a:t>
            </a:r>
            <a:r>
              <a:rPr lang="ru-RU" dirty="0" smtClean="0"/>
              <a:t> «</a:t>
            </a:r>
            <a:r>
              <a:rPr lang="ru-RU" dirty="0" err="1" smtClean="0"/>
              <a:t>Карлхен</a:t>
            </a:r>
            <a:r>
              <a:rPr lang="ru-RU" dirty="0" smtClean="0"/>
              <a:t> растёт», издательство «Озон</a:t>
            </a:r>
            <a:r>
              <a:rPr lang="ru-RU" dirty="0" smtClean="0"/>
              <a:t>»,2013</a:t>
            </a:r>
            <a:endParaRPr lang="ru-RU" dirty="0" smtClean="0"/>
          </a:p>
          <a:p>
            <a:pPr lvl="0"/>
            <a:r>
              <a:rPr lang="ru-RU" dirty="0" smtClean="0"/>
              <a:t>Светлана </a:t>
            </a:r>
            <a:r>
              <a:rPr lang="ru-RU" dirty="0" err="1" smtClean="0"/>
              <a:t>Слепица</a:t>
            </a:r>
            <a:r>
              <a:rPr lang="ru-RU" dirty="0" smtClean="0"/>
              <a:t> «Маленький доктор», издательство «</a:t>
            </a:r>
            <a:r>
              <a:rPr lang="ru-RU" dirty="0" err="1" smtClean="0"/>
              <a:t>Азбукварик</a:t>
            </a:r>
            <a:r>
              <a:rPr lang="ru-RU" dirty="0" smtClean="0"/>
              <a:t>», 2014</a:t>
            </a:r>
          </a:p>
          <a:p>
            <a:pPr lvl="0"/>
            <a:r>
              <a:rPr lang="ru-RU" dirty="0" err="1" smtClean="0"/>
              <a:t>Фелисити</a:t>
            </a:r>
            <a:r>
              <a:rPr lang="ru-RU" dirty="0" smtClean="0"/>
              <a:t> Брукс «Маша и Миша. Чистим зубы», издательство  «Лабиринт», 2015</a:t>
            </a:r>
          </a:p>
          <a:p>
            <a:pPr lvl="0"/>
            <a:r>
              <a:rPr lang="ru-RU" dirty="0" err="1" smtClean="0"/>
              <a:t>Энг</a:t>
            </a:r>
            <a:r>
              <a:rPr lang="ru-RU" dirty="0" smtClean="0"/>
              <a:t> Том «Зубы», издательство «АСТ», 2007</a:t>
            </a:r>
          </a:p>
          <a:p>
            <a:pPr lvl="0"/>
            <a:r>
              <a:rPr lang="en-US" dirty="0" smtClean="0"/>
              <a:t>health4ever.org </a:t>
            </a:r>
            <a:endParaRPr lang="ru-RU" dirty="0" smtClean="0"/>
          </a:p>
          <a:p>
            <a:pPr lvl="0"/>
            <a:r>
              <a:rPr lang="en-US" dirty="0" smtClean="0"/>
              <a:t>LECHENIEDETOK.RU.</a:t>
            </a:r>
            <a:endParaRPr lang="ru-RU" dirty="0" smtClean="0"/>
          </a:p>
          <a:p>
            <a:pPr lvl="0"/>
            <a:r>
              <a:rPr lang="en-US" dirty="0" smtClean="0"/>
              <a:t>MAMAPEDIA.COM.UA.</a:t>
            </a:r>
            <a:endParaRPr lang="ru-RU" dirty="0" smtClean="0"/>
          </a:p>
          <a:p>
            <a:pPr lvl="0"/>
            <a:r>
              <a:rPr lang="en-US" dirty="0" smtClean="0"/>
              <a:t>RITTI.RU.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t="645" b="9859"/>
          <a:stretch/>
        </p:blipFill>
        <p:spPr>
          <a:xfrm>
            <a:off x="0" y="0"/>
            <a:ext cx="8100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 4 лет я хочу стать стоматологом, поэтому мне интересна эта тема . Для того, чтобы  стать стоматологом, я читаю книги про зубы. Люблю играть в игру стоматолог </a:t>
            </a:r>
            <a:r>
              <a:rPr lang="en-US" dirty="0" smtClean="0"/>
              <a:t>play – </a:t>
            </a:r>
            <a:r>
              <a:rPr lang="en-US" dirty="0" err="1" smtClean="0"/>
              <a:t>doh</a:t>
            </a:r>
            <a:r>
              <a:rPr lang="ru-RU" dirty="0" smtClean="0"/>
              <a:t> </a:t>
            </a:r>
            <a:r>
              <a:rPr lang="en-US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А в кабинете стоматолога я разглядываю инструменты.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86" y="3640627"/>
            <a:ext cx="2441742" cy="2555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90" y="4918283"/>
            <a:ext cx="2822147" cy="1730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1" y="4032576"/>
            <a:ext cx="2687349" cy="15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 : выяснить почему у человека сначала </a:t>
            </a:r>
          </a:p>
          <a:p>
            <a:pPr>
              <a:buNone/>
            </a:pPr>
            <a:r>
              <a:rPr lang="ru-RU" dirty="0" smtClean="0"/>
              <a:t>появляются молочные зубы.</a:t>
            </a:r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dirty="0"/>
              <a:t>1</a:t>
            </a:r>
            <a:r>
              <a:rPr lang="ru-RU" dirty="0" smtClean="0"/>
              <a:t>. Узнать, почему молочные зубы так назвали.</a:t>
            </a:r>
          </a:p>
          <a:p>
            <a:pPr>
              <a:buNone/>
            </a:pPr>
            <a:r>
              <a:rPr lang="ru-RU" dirty="0" smtClean="0"/>
              <a:t>2.Узнать, зачем нужны молочные зубы.</a:t>
            </a:r>
          </a:p>
          <a:p>
            <a:pPr>
              <a:buNone/>
            </a:pPr>
            <a:r>
              <a:rPr lang="ru-RU" dirty="0" smtClean="0"/>
              <a:t>3. Узнать причину выпадения молочных зубов.</a:t>
            </a:r>
          </a:p>
          <a:p>
            <a:pPr>
              <a:buNone/>
            </a:pPr>
            <a:r>
              <a:rPr lang="ru-RU" dirty="0" smtClean="0"/>
              <a:t>4. Узнать, как правильно ухаживать за зубами.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6725"/>
            <a:ext cx="7239000" cy="1143000"/>
          </a:xfrm>
        </p:spPr>
        <p:txBody>
          <a:bodyPr/>
          <a:lstStyle/>
          <a:p>
            <a:r>
              <a:rPr lang="ru-RU" dirty="0" smtClean="0"/>
              <a:t>Опрос.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219184"/>
              </p:ext>
            </p:extLst>
          </p:nvPr>
        </p:nvGraphicFramePr>
        <p:xfrm>
          <a:off x="323528" y="1609725"/>
          <a:ext cx="7372672" cy="484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молочные зубы так назвали?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самом деле молочные зубы так назвали, потому  что цветом  они похожи на  молоко. </a:t>
            </a:r>
            <a:endParaRPr lang="ru-RU" dirty="0"/>
          </a:p>
        </p:txBody>
      </p:sp>
      <p:pic>
        <p:nvPicPr>
          <p:cNvPr id="4" name="Рисунок 3" descr="pochemu-kroshatsya-molochny-e-zuby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996952"/>
            <a:ext cx="496855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Зачем нужны молочные зубы?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Они нужны для того, чтобы мы могли пережёвывать пищу. Так же молочные зубы участвуют в формировании лицевого скелета. Молочных зубов должно быть всего 20. У них  короткий и толстый корень . Сверху у них мало бугорков.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зубов.</a:t>
            </a:r>
            <a:endParaRPr lang="ru-RU" dirty="0"/>
          </a:p>
        </p:txBody>
      </p:sp>
      <p:pic>
        <p:nvPicPr>
          <p:cNvPr id="4" name="Содержимое 3" descr="4b83c120ffb88e246676eedd850afe9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63" t="11216" r="32715" b="-63"/>
          <a:stretch>
            <a:fillRect/>
          </a:stretch>
        </p:blipFill>
        <p:spPr>
          <a:xfrm>
            <a:off x="457200" y="1628800"/>
            <a:ext cx="7286676" cy="49913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Какая еда нужна для молочных зубов?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67" y="1333521"/>
            <a:ext cx="3054634" cy="1717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" y="3050914"/>
            <a:ext cx="3089920" cy="2075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38" y="4890758"/>
            <a:ext cx="3153189" cy="1917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73012"/>
            <a:ext cx="2160240" cy="21602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67" y="1463040"/>
            <a:ext cx="7776864" cy="5394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31" y="1266882"/>
            <a:ext cx="2857500" cy="3143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23" y="5072228"/>
            <a:ext cx="2620315" cy="13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Вредная еда для молочных зубов.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6" y="3302488"/>
            <a:ext cx="3672408" cy="2099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39" y="2465894"/>
            <a:ext cx="3233479" cy="1898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94" y="4364277"/>
            <a:ext cx="2597274" cy="25972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Некоторые взрослые пугают детей, что если есть много карамели, попкорна и часто пить лимонад, то могут заболеть и выпасть зубы.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399</TotalTime>
  <Words>450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Trebuchet MS</vt:lpstr>
      <vt:lpstr>Wingdings</vt:lpstr>
      <vt:lpstr>Wingdings 2</vt:lpstr>
      <vt:lpstr>Изящная</vt:lpstr>
      <vt:lpstr>Молочные зубы. </vt:lpstr>
      <vt:lpstr>Актуальность</vt:lpstr>
      <vt:lpstr>Цель и задачи проекта.</vt:lpstr>
      <vt:lpstr>Опрос.</vt:lpstr>
      <vt:lpstr>Почему молочные зубы так назвали?</vt:lpstr>
      <vt:lpstr>Зачем нужны молочные зубы?</vt:lpstr>
      <vt:lpstr>Виды зубов.</vt:lpstr>
      <vt:lpstr>Какая еда нужна для молочных зубов?</vt:lpstr>
      <vt:lpstr>Вредная еда для молочных зубов.</vt:lpstr>
      <vt:lpstr>Почему молочные зубы выпадают?</vt:lpstr>
      <vt:lpstr>Как ухаживать за зубами?</vt:lpstr>
      <vt:lpstr>Как ухаживать за зубной щёткой?</vt:lpstr>
      <vt:lpstr>Как правильно чистить зубы?</vt:lpstr>
      <vt:lpstr>Вывод.</vt:lpstr>
      <vt:lpstr>Использованные источники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у человека сначала молочные зубы?</dc:title>
  <dc:creator>vanchoba</dc:creator>
  <cp:lastModifiedBy>1</cp:lastModifiedBy>
  <cp:revision>66</cp:revision>
  <dcterms:created xsi:type="dcterms:W3CDTF">2017-02-12T07:54:34Z</dcterms:created>
  <dcterms:modified xsi:type="dcterms:W3CDTF">2017-03-10T16:31:29Z</dcterms:modified>
</cp:coreProperties>
</file>