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198DC1-0104-482D-B767-79953C4B2D6D}"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ru-RU"/>
        </a:p>
      </dgm:t>
    </dgm:pt>
    <dgm:pt modelId="{7F0CD114-4D23-4FDE-899C-3393B99743FC}">
      <dgm:prSet phldrT="[Текст]"/>
      <dgm:spPr/>
      <dgm:t>
        <a:bodyPr/>
        <a:lstStyle/>
        <a:p>
          <a:r>
            <a:rPr lang="ru-RU" dirty="0" smtClean="0"/>
            <a:t>По длине зерна</a:t>
          </a:r>
          <a:endParaRPr lang="ru-RU" dirty="0"/>
        </a:p>
      </dgm:t>
    </dgm:pt>
    <dgm:pt modelId="{C27C26A1-3049-4D2B-8658-E6E6E0E95A2D}" type="parTrans" cxnId="{ADE7F1DB-ED6C-4793-9622-33070DB731DD}">
      <dgm:prSet/>
      <dgm:spPr/>
      <dgm:t>
        <a:bodyPr/>
        <a:lstStyle/>
        <a:p>
          <a:endParaRPr lang="ru-RU"/>
        </a:p>
      </dgm:t>
    </dgm:pt>
    <dgm:pt modelId="{A63E8C95-37CA-4BCD-9961-5C41E36D614F}" type="sibTrans" cxnId="{ADE7F1DB-ED6C-4793-9622-33070DB731DD}">
      <dgm:prSet/>
      <dgm:spPr/>
      <dgm:t>
        <a:bodyPr/>
        <a:lstStyle/>
        <a:p>
          <a:endParaRPr lang="ru-RU"/>
        </a:p>
      </dgm:t>
    </dgm:pt>
    <dgm:pt modelId="{13764C61-AF7C-4844-8701-9C5F4DF72603}">
      <dgm:prSet phldrT="[Текст]"/>
      <dgm:spPr/>
      <dgm:t>
        <a:bodyPr/>
        <a:lstStyle/>
        <a:p>
          <a:r>
            <a:rPr lang="ru-RU" dirty="0" err="1" smtClean="0"/>
            <a:t>Длиннозерный</a:t>
          </a:r>
          <a:endParaRPr lang="ru-RU" dirty="0"/>
        </a:p>
      </dgm:t>
    </dgm:pt>
    <dgm:pt modelId="{7D1C223F-4AF6-4595-9D06-8810E0AEC19F}" type="parTrans" cxnId="{68A621BF-1093-4A71-B1FA-6C4B5EE699CD}">
      <dgm:prSet/>
      <dgm:spPr/>
      <dgm:t>
        <a:bodyPr/>
        <a:lstStyle/>
        <a:p>
          <a:endParaRPr lang="ru-RU"/>
        </a:p>
      </dgm:t>
    </dgm:pt>
    <dgm:pt modelId="{65736B1B-1305-490D-8F10-C7E973E15972}" type="sibTrans" cxnId="{68A621BF-1093-4A71-B1FA-6C4B5EE699CD}">
      <dgm:prSet/>
      <dgm:spPr/>
      <dgm:t>
        <a:bodyPr/>
        <a:lstStyle/>
        <a:p>
          <a:endParaRPr lang="ru-RU"/>
        </a:p>
      </dgm:t>
    </dgm:pt>
    <dgm:pt modelId="{E38E9EBD-48DD-4086-8E28-F64B2FD746C9}">
      <dgm:prSet phldrT="[Текст]"/>
      <dgm:spPr/>
      <dgm:t>
        <a:bodyPr/>
        <a:lstStyle/>
        <a:p>
          <a:r>
            <a:rPr lang="ru-RU" dirty="0" err="1" smtClean="0"/>
            <a:t>Среднезерный</a:t>
          </a:r>
          <a:endParaRPr lang="ru-RU" dirty="0"/>
        </a:p>
      </dgm:t>
    </dgm:pt>
    <dgm:pt modelId="{DA67FDBD-5428-4AA2-BF7F-56508B45F600}" type="parTrans" cxnId="{27C643AB-F9EB-41BA-B005-B9470C9408C9}">
      <dgm:prSet/>
      <dgm:spPr/>
      <dgm:t>
        <a:bodyPr/>
        <a:lstStyle/>
        <a:p>
          <a:endParaRPr lang="ru-RU"/>
        </a:p>
      </dgm:t>
    </dgm:pt>
    <dgm:pt modelId="{BDD07D0D-00DE-4054-9620-B8146518B83E}" type="sibTrans" cxnId="{27C643AB-F9EB-41BA-B005-B9470C9408C9}">
      <dgm:prSet/>
      <dgm:spPr/>
      <dgm:t>
        <a:bodyPr/>
        <a:lstStyle/>
        <a:p>
          <a:endParaRPr lang="ru-RU"/>
        </a:p>
      </dgm:t>
    </dgm:pt>
    <dgm:pt modelId="{D50CB622-4814-448D-900C-A8BE5A40D6FB}">
      <dgm:prSet phldrT="[Текст]"/>
      <dgm:spPr/>
      <dgm:t>
        <a:bodyPr/>
        <a:lstStyle/>
        <a:p>
          <a:r>
            <a:rPr lang="ru-RU" dirty="0" err="1" smtClean="0"/>
            <a:t>Круглозерный</a:t>
          </a:r>
          <a:endParaRPr lang="ru-RU" dirty="0"/>
        </a:p>
      </dgm:t>
    </dgm:pt>
    <dgm:pt modelId="{0EB6CE57-3958-400E-A6C3-DCDDDB95F5BA}" type="parTrans" cxnId="{702A9F45-0378-4FAE-A063-00A02DD88DEF}">
      <dgm:prSet/>
      <dgm:spPr/>
      <dgm:t>
        <a:bodyPr/>
        <a:lstStyle/>
        <a:p>
          <a:endParaRPr lang="ru-RU"/>
        </a:p>
      </dgm:t>
    </dgm:pt>
    <dgm:pt modelId="{C5087F43-7F8E-4899-B76D-4D21EBB235B1}" type="sibTrans" cxnId="{702A9F45-0378-4FAE-A063-00A02DD88DEF}">
      <dgm:prSet/>
      <dgm:spPr/>
      <dgm:t>
        <a:bodyPr/>
        <a:lstStyle/>
        <a:p>
          <a:endParaRPr lang="ru-RU"/>
        </a:p>
      </dgm:t>
    </dgm:pt>
    <dgm:pt modelId="{41792AF2-EC50-42ED-9A63-EED2C9CF4C95}" type="pres">
      <dgm:prSet presAssocID="{E5198DC1-0104-482D-B767-79953C4B2D6D}" presName="hierChild1" presStyleCnt="0">
        <dgm:presLayoutVars>
          <dgm:orgChart val="1"/>
          <dgm:chPref val="1"/>
          <dgm:dir/>
          <dgm:animOne val="branch"/>
          <dgm:animLvl val="lvl"/>
          <dgm:resizeHandles/>
        </dgm:presLayoutVars>
      </dgm:prSet>
      <dgm:spPr/>
    </dgm:pt>
    <dgm:pt modelId="{9FD9302E-47B3-4B34-B0F8-333D8A04F6F8}" type="pres">
      <dgm:prSet presAssocID="{7F0CD114-4D23-4FDE-899C-3393B99743FC}" presName="hierRoot1" presStyleCnt="0">
        <dgm:presLayoutVars>
          <dgm:hierBranch val="init"/>
        </dgm:presLayoutVars>
      </dgm:prSet>
      <dgm:spPr/>
    </dgm:pt>
    <dgm:pt modelId="{17561B20-CE4C-4078-B6CC-D3C4C24FB28A}" type="pres">
      <dgm:prSet presAssocID="{7F0CD114-4D23-4FDE-899C-3393B99743FC}" presName="rootComposite1" presStyleCnt="0"/>
      <dgm:spPr/>
    </dgm:pt>
    <dgm:pt modelId="{5126546F-C23D-4519-A5DE-B985BF828E00}" type="pres">
      <dgm:prSet presAssocID="{7F0CD114-4D23-4FDE-899C-3393B99743FC}" presName="rootText1" presStyleLbl="node0" presStyleIdx="0" presStyleCnt="1">
        <dgm:presLayoutVars>
          <dgm:chPref val="3"/>
        </dgm:presLayoutVars>
      </dgm:prSet>
      <dgm:spPr/>
    </dgm:pt>
    <dgm:pt modelId="{76C87EFA-F807-49CF-9CB3-519ED1588775}" type="pres">
      <dgm:prSet presAssocID="{7F0CD114-4D23-4FDE-899C-3393B99743FC}" presName="rootConnector1" presStyleLbl="node1" presStyleIdx="0" presStyleCnt="0"/>
      <dgm:spPr/>
    </dgm:pt>
    <dgm:pt modelId="{A2C5CD6F-2FB1-4ED1-8722-5A8BE63475E2}" type="pres">
      <dgm:prSet presAssocID="{7F0CD114-4D23-4FDE-899C-3393B99743FC}" presName="hierChild2" presStyleCnt="0"/>
      <dgm:spPr/>
    </dgm:pt>
    <dgm:pt modelId="{DF8A9FCE-FF69-4268-83AA-2AE00A4964C8}" type="pres">
      <dgm:prSet presAssocID="{7D1C223F-4AF6-4595-9D06-8810E0AEC19F}" presName="Name37" presStyleLbl="parChTrans1D2" presStyleIdx="0" presStyleCnt="3"/>
      <dgm:spPr/>
    </dgm:pt>
    <dgm:pt modelId="{FAB6E84A-73A4-4CFF-9EDB-8F4A188B134D}" type="pres">
      <dgm:prSet presAssocID="{13764C61-AF7C-4844-8701-9C5F4DF72603}" presName="hierRoot2" presStyleCnt="0">
        <dgm:presLayoutVars>
          <dgm:hierBranch val="init"/>
        </dgm:presLayoutVars>
      </dgm:prSet>
      <dgm:spPr/>
    </dgm:pt>
    <dgm:pt modelId="{47C9FAFF-1C96-41CC-A255-FE0B388F2146}" type="pres">
      <dgm:prSet presAssocID="{13764C61-AF7C-4844-8701-9C5F4DF72603}" presName="rootComposite" presStyleCnt="0"/>
      <dgm:spPr/>
    </dgm:pt>
    <dgm:pt modelId="{F92CF141-5A5D-49F3-ADF8-80B19B63ED83}" type="pres">
      <dgm:prSet presAssocID="{13764C61-AF7C-4844-8701-9C5F4DF72603}" presName="rootText" presStyleLbl="node2" presStyleIdx="0" presStyleCnt="3">
        <dgm:presLayoutVars>
          <dgm:chPref val="3"/>
        </dgm:presLayoutVars>
      </dgm:prSet>
      <dgm:spPr/>
    </dgm:pt>
    <dgm:pt modelId="{1D49AFC8-7D28-4CFB-A339-3E2772AA893A}" type="pres">
      <dgm:prSet presAssocID="{13764C61-AF7C-4844-8701-9C5F4DF72603}" presName="rootConnector" presStyleLbl="node2" presStyleIdx="0" presStyleCnt="3"/>
      <dgm:spPr/>
    </dgm:pt>
    <dgm:pt modelId="{0ABFA346-9BF0-4ACE-972C-E63C3D1DFE94}" type="pres">
      <dgm:prSet presAssocID="{13764C61-AF7C-4844-8701-9C5F4DF72603}" presName="hierChild4" presStyleCnt="0"/>
      <dgm:spPr/>
    </dgm:pt>
    <dgm:pt modelId="{6B126B75-4DEA-4746-BC0E-53CFBDED374E}" type="pres">
      <dgm:prSet presAssocID="{13764C61-AF7C-4844-8701-9C5F4DF72603}" presName="hierChild5" presStyleCnt="0"/>
      <dgm:spPr/>
    </dgm:pt>
    <dgm:pt modelId="{65F62C4A-FBFD-44D5-B4B4-A53EC7330FB4}" type="pres">
      <dgm:prSet presAssocID="{DA67FDBD-5428-4AA2-BF7F-56508B45F600}" presName="Name37" presStyleLbl="parChTrans1D2" presStyleIdx="1" presStyleCnt="3"/>
      <dgm:spPr/>
    </dgm:pt>
    <dgm:pt modelId="{922C9025-B4DB-4339-83D2-A10F5DBE19BE}" type="pres">
      <dgm:prSet presAssocID="{E38E9EBD-48DD-4086-8E28-F64B2FD746C9}" presName="hierRoot2" presStyleCnt="0">
        <dgm:presLayoutVars>
          <dgm:hierBranch val="init"/>
        </dgm:presLayoutVars>
      </dgm:prSet>
      <dgm:spPr/>
    </dgm:pt>
    <dgm:pt modelId="{1697F75E-84A3-432A-8CFD-7E912AE4FA2B}" type="pres">
      <dgm:prSet presAssocID="{E38E9EBD-48DD-4086-8E28-F64B2FD746C9}" presName="rootComposite" presStyleCnt="0"/>
      <dgm:spPr/>
    </dgm:pt>
    <dgm:pt modelId="{0E07C40A-8077-4027-A374-2FAF34FF48E9}" type="pres">
      <dgm:prSet presAssocID="{E38E9EBD-48DD-4086-8E28-F64B2FD746C9}" presName="rootText" presStyleLbl="node2" presStyleIdx="1" presStyleCnt="3">
        <dgm:presLayoutVars>
          <dgm:chPref val="3"/>
        </dgm:presLayoutVars>
      </dgm:prSet>
      <dgm:spPr/>
      <dgm:t>
        <a:bodyPr/>
        <a:lstStyle/>
        <a:p>
          <a:endParaRPr lang="ru-RU"/>
        </a:p>
      </dgm:t>
    </dgm:pt>
    <dgm:pt modelId="{98B919A0-0892-4676-A60B-4D5DE5BB9451}" type="pres">
      <dgm:prSet presAssocID="{E38E9EBD-48DD-4086-8E28-F64B2FD746C9}" presName="rootConnector" presStyleLbl="node2" presStyleIdx="1" presStyleCnt="3"/>
      <dgm:spPr/>
    </dgm:pt>
    <dgm:pt modelId="{837202B4-934C-40AE-AAC0-C46B0D5AE552}" type="pres">
      <dgm:prSet presAssocID="{E38E9EBD-48DD-4086-8E28-F64B2FD746C9}" presName="hierChild4" presStyleCnt="0"/>
      <dgm:spPr/>
    </dgm:pt>
    <dgm:pt modelId="{286894AD-0C20-4F0B-8CCD-0CB6D784F9C6}" type="pres">
      <dgm:prSet presAssocID="{E38E9EBD-48DD-4086-8E28-F64B2FD746C9}" presName="hierChild5" presStyleCnt="0"/>
      <dgm:spPr/>
    </dgm:pt>
    <dgm:pt modelId="{D6A6D0F7-1A9C-4416-B978-40BF2C0FD925}" type="pres">
      <dgm:prSet presAssocID="{0EB6CE57-3958-400E-A6C3-DCDDDB95F5BA}" presName="Name37" presStyleLbl="parChTrans1D2" presStyleIdx="2" presStyleCnt="3"/>
      <dgm:spPr/>
    </dgm:pt>
    <dgm:pt modelId="{67EED0C3-A663-491A-B98B-393AF69180B4}" type="pres">
      <dgm:prSet presAssocID="{D50CB622-4814-448D-900C-A8BE5A40D6FB}" presName="hierRoot2" presStyleCnt="0">
        <dgm:presLayoutVars>
          <dgm:hierBranch val="init"/>
        </dgm:presLayoutVars>
      </dgm:prSet>
      <dgm:spPr/>
    </dgm:pt>
    <dgm:pt modelId="{21B3F9DD-75FA-409F-BF3E-E5EA16596AEC}" type="pres">
      <dgm:prSet presAssocID="{D50CB622-4814-448D-900C-A8BE5A40D6FB}" presName="rootComposite" presStyleCnt="0"/>
      <dgm:spPr/>
    </dgm:pt>
    <dgm:pt modelId="{EDB840EA-73C6-4CBB-B5AA-85B95ED655A3}" type="pres">
      <dgm:prSet presAssocID="{D50CB622-4814-448D-900C-A8BE5A40D6FB}" presName="rootText" presStyleLbl="node2" presStyleIdx="2" presStyleCnt="3">
        <dgm:presLayoutVars>
          <dgm:chPref val="3"/>
        </dgm:presLayoutVars>
      </dgm:prSet>
      <dgm:spPr/>
      <dgm:t>
        <a:bodyPr/>
        <a:lstStyle/>
        <a:p>
          <a:endParaRPr lang="ru-RU"/>
        </a:p>
      </dgm:t>
    </dgm:pt>
    <dgm:pt modelId="{ECA9D52E-0E2A-45F6-A060-95CFE1CF473B}" type="pres">
      <dgm:prSet presAssocID="{D50CB622-4814-448D-900C-A8BE5A40D6FB}" presName="rootConnector" presStyleLbl="node2" presStyleIdx="2" presStyleCnt="3"/>
      <dgm:spPr/>
    </dgm:pt>
    <dgm:pt modelId="{E48385F9-145A-4203-8804-2EA94042A868}" type="pres">
      <dgm:prSet presAssocID="{D50CB622-4814-448D-900C-A8BE5A40D6FB}" presName="hierChild4" presStyleCnt="0"/>
      <dgm:spPr/>
    </dgm:pt>
    <dgm:pt modelId="{65B3AEDB-2AFF-4DE6-8680-7163AD13F06E}" type="pres">
      <dgm:prSet presAssocID="{D50CB622-4814-448D-900C-A8BE5A40D6FB}" presName="hierChild5" presStyleCnt="0"/>
      <dgm:spPr/>
    </dgm:pt>
    <dgm:pt modelId="{B3774726-1D35-48CE-B05E-059E2EC34D05}" type="pres">
      <dgm:prSet presAssocID="{7F0CD114-4D23-4FDE-899C-3393B99743FC}" presName="hierChild3" presStyleCnt="0"/>
      <dgm:spPr/>
    </dgm:pt>
  </dgm:ptLst>
  <dgm:cxnLst>
    <dgm:cxn modelId="{B8530ECC-B30E-473D-98A9-227856042DF8}" type="presOf" srcId="{D50CB622-4814-448D-900C-A8BE5A40D6FB}" destId="{ECA9D52E-0E2A-45F6-A060-95CFE1CF473B}" srcOrd="1" destOrd="0" presId="urn:microsoft.com/office/officeart/2005/8/layout/orgChart1"/>
    <dgm:cxn modelId="{27C643AB-F9EB-41BA-B005-B9470C9408C9}" srcId="{7F0CD114-4D23-4FDE-899C-3393B99743FC}" destId="{E38E9EBD-48DD-4086-8E28-F64B2FD746C9}" srcOrd="1" destOrd="0" parTransId="{DA67FDBD-5428-4AA2-BF7F-56508B45F600}" sibTransId="{BDD07D0D-00DE-4054-9620-B8146518B83E}"/>
    <dgm:cxn modelId="{ADE7F1DB-ED6C-4793-9622-33070DB731DD}" srcId="{E5198DC1-0104-482D-B767-79953C4B2D6D}" destId="{7F0CD114-4D23-4FDE-899C-3393B99743FC}" srcOrd="0" destOrd="0" parTransId="{C27C26A1-3049-4D2B-8658-E6E6E0E95A2D}" sibTransId="{A63E8C95-37CA-4BCD-9961-5C41E36D614F}"/>
    <dgm:cxn modelId="{A97C090E-ED88-4FCC-A862-D10B37C5BD05}" type="presOf" srcId="{E38E9EBD-48DD-4086-8E28-F64B2FD746C9}" destId="{0E07C40A-8077-4027-A374-2FAF34FF48E9}" srcOrd="0" destOrd="0" presId="urn:microsoft.com/office/officeart/2005/8/layout/orgChart1"/>
    <dgm:cxn modelId="{702A9F45-0378-4FAE-A063-00A02DD88DEF}" srcId="{7F0CD114-4D23-4FDE-899C-3393B99743FC}" destId="{D50CB622-4814-448D-900C-A8BE5A40D6FB}" srcOrd="2" destOrd="0" parTransId="{0EB6CE57-3958-400E-A6C3-DCDDDB95F5BA}" sibTransId="{C5087F43-7F8E-4899-B76D-4D21EBB235B1}"/>
    <dgm:cxn modelId="{36F4C548-97E9-4F30-9AB8-542D1BC3731B}" type="presOf" srcId="{0EB6CE57-3958-400E-A6C3-DCDDDB95F5BA}" destId="{D6A6D0F7-1A9C-4416-B978-40BF2C0FD925}" srcOrd="0" destOrd="0" presId="urn:microsoft.com/office/officeart/2005/8/layout/orgChart1"/>
    <dgm:cxn modelId="{F47591BA-3CF4-4FCA-993A-07C379F31F82}" type="presOf" srcId="{7D1C223F-4AF6-4595-9D06-8810E0AEC19F}" destId="{DF8A9FCE-FF69-4268-83AA-2AE00A4964C8}" srcOrd="0" destOrd="0" presId="urn:microsoft.com/office/officeart/2005/8/layout/orgChart1"/>
    <dgm:cxn modelId="{D06A92A3-8C1B-4E66-BA26-96AEA16D8810}" type="presOf" srcId="{D50CB622-4814-448D-900C-A8BE5A40D6FB}" destId="{EDB840EA-73C6-4CBB-B5AA-85B95ED655A3}" srcOrd="0" destOrd="0" presId="urn:microsoft.com/office/officeart/2005/8/layout/orgChart1"/>
    <dgm:cxn modelId="{B17CEE73-46F0-4714-87EA-A1533F598206}" type="presOf" srcId="{13764C61-AF7C-4844-8701-9C5F4DF72603}" destId="{1D49AFC8-7D28-4CFB-A339-3E2772AA893A}" srcOrd="1" destOrd="0" presId="urn:microsoft.com/office/officeart/2005/8/layout/orgChart1"/>
    <dgm:cxn modelId="{869EE9A0-4819-46AA-8667-57040BCC4809}" type="presOf" srcId="{E5198DC1-0104-482D-B767-79953C4B2D6D}" destId="{41792AF2-EC50-42ED-9A63-EED2C9CF4C95}" srcOrd="0" destOrd="0" presId="urn:microsoft.com/office/officeart/2005/8/layout/orgChart1"/>
    <dgm:cxn modelId="{2626F3E9-129B-4F86-8B40-97DD155EBF57}" type="presOf" srcId="{DA67FDBD-5428-4AA2-BF7F-56508B45F600}" destId="{65F62C4A-FBFD-44D5-B4B4-A53EC7330FB4}" srcOrd="0" destOrd="0" presId="urn:microsoft.com/office/officeart/2005/8/layout/orgChart1"/>
    <dgm:cxn modelId="{68A621BF-1093-4A71-B1FA-6C4B5EE699CD}" srcId="{7F0CD114-4D23-4FDE-899C-3393B99743FC}" destId="{13764C61-AF7C-4844-8701-9C5F4DF72603}" srcOrd="0" destOrd="0" parTransId="{7D1C223F-4AF6-4595-9D06-8810E0AEC19F}" sibTransId="{65736B1B-1305-490D-8F10-C7E973E15972}"/>
    <dgm:cxn modelId="{8ED52271-7F8C-4DD7-AA5B-D62E4EDCB3E3}" type="presOf" srcId="{7F0CD114-4D23-4FDE-899C-3393B99743FC}" destId="{5126546F-C23D-4519-A5DE-B985BF828E00}" srcOrd="0" destOrd="0" presId="urn:microsoft.com/office/officeart/2005/8/layout/orgChart1"/>
    <dgm:cxn modelId="{7849023E-01D3-4F9B-914B-8DC5C60E3068}" type="presOf" srcId="{7F0CD114-4D23-4FDE-899C-3393B99743FC}" destId="{76C87EFA-F807-49CF-9CB3-519ED1588775}" srcOrd="1" destOrd="0" presId="urn:microsoft.com/office/officeart/2005/8/layout/orgChart1"/>
    <dgm:cxn modelId="{B19FA576-2919-4A5D-8C5A-F633F96ED906}" type="presOf" srcId="{13764C61-AF7C-4844-8701-9C5F4DF72603}" destId="{F92CF141-5A5D-49F3-ADF8-80B19B63ED83}" srcOrd="0" destOrd="0" presId="urn:microsoft.com/office/officeart/2005/8/layout/orgChart1"/>
    <dgm:cxn modelId="{7823FF3F-3CE9-4AF7-8265-7964D6BD37D1}" type="presOf" srcId="{E38E9EBD-48DD-4086-8E28-F64B2FD746C9}" destId="{98B919A0-0892-4676-A60B-4D5DE5BB9451}" srcOrd="1" destOrd="0" presId="urn:microsoft.com/office/officeart/2005/8/layout/orgChart1"/>
    <dgm:cxn modelId="{42E07488-2C10-4DFD-A66D-7E3669E13A02}" type="presParOf" srcId="{41792AF2-EC50-42ED-9A63-EED2C9CF4C95}" destId="{9FD9302E-47B3-4B34-B0F8-333D8A04F6F8}" srcOrd="0" destOrd="0" presId="urn:microsoft.com/office/officeart/2005/8/layout/orgChart1"/>
    <dgm:cxn modelId="{D4503270-3C57-4A6D-AA8F-469578B48628}" type="presParOf" srcId="{9FD9302E-47B3-4B34-B0F8-333D8A04F6F8}" destId="{17561B20-CE4C-4078-B6CC-D3C4C24FB28A}" srcOrd="0" destOrd="0" presId="urn:microsoft.com/office/officeart/2005/8/layout/orgChart1"/>
    <dgm:cxn modelId="{0B6BFA46-B66B-4B4F-991F-D340992DA466}" type="presParOf" srcId="{17561B20-CE4C-4078-B6CC-D3C4C24FB28A}" destId="{5126546F-C23D-4519-A5DE-B985BF828E00}" srcOrd="0" destOrd="0" presId="urn:microsoft.com/office/officeart/2005/8/layout/orgChart1"/>
    <dgm:cxn modelId="{C15D7F78-CE55-414A-86BC-51E00DD4D83F}" type="presParOf" srcId="{17561B20-CE4C-4078-B6CC-D3C4C24FB28A}" destId="{76C87EFA-F807-49CF-9CB3-519ED1588775}" srcOrd="1" destOrd="0" presId="urn:microsoft.com/office/officeart/2005/8/layout/orgChart1"/>
    <dgm:cxn modelId="{F71CEC6B-D963-4F41-800F-173C5E3A80AA}" type="presParOf" srcId="{9FD9302E-47B3-4B34-B0F8-333D8A04F6F8}" destId="{A2C5CD6F-2FB1-4ED1-8722-5A8BE63475E2}" srcOrd="1" destOrd="0" presId="urn:microsoft.com/office/officeart/2005/8/layout/orgChart1"/>
    <dgm:cxn modelId="{241874F1-A03E-4777-ADE4-647918DFE704}" type="presParOf" srcId="{A2C5CD6F-2FB1-4ED1-8722-5A8BE63475E2}" destId="{DF8A9FCE-FF69-4268-83AA-2AE00A4964C8}" srcOrd="0" destOrd="0" presId="urn:microsoft.com/office/officeart/2005/8/layout/orgChart1"/>
    <dgm:cxn modelId="{11671141-CEA0-4506-A49C-B605793AEED7}" type="presParOf" srcId="{A2C5CD6F-2FB1-4ED1-8722-5A8BE63475E2}" destId="{FAB6E84A-73A4-4CFF-9EDB-8F4A188B134D}" srcOrd="1" destOrd="0" presId="urn:microsoft.com/office/officeart/2005/8/layout/orgChart1"/>
    <dgm:cxn modelId="{1C0414E8-25B8-4782-BD95-0E2F94A53C53}" type="presParOf" srcId="{FAB6E84A-73A4-4CFF-9EDB-8F4A188B134D}" destId="{47C9FAFF-1C96-41CC-A255-FE0B388F2146}" srcOrd="0" destOrd="0" presId="urn:microsoft.com/office/officeart/2005/8/layout/orgChart1"/>
    <dgm:cxn modelId="{42AF5F2F-93C4-4A1C-B0D0-DD884EB7E872}" type="presParOf" srcId="{47C9FAFF-1C96-41CC-A255-FE0B388F2146}" destId="{F92CF141-5A5D-49F3-ADF8-80B19B63ED83}" srcOrd="0" destOrd="0" presId="urn:microsoft.com/office/officeart/2005/8/layout/orgChart1"/>
    <dgm:cxn modelId="{A9B2F33B-2960-458F-A0C3-D7F7FF9825A4}" type="presParOf" srcId="{47C9FAFF-1C96-41CC-A255-FE0B388F2146}" destId="{1D49AFC8-7D28-4CFB-A339-3E2772AA893A}" srcOrd="1" destOrd="0" presId="urn:microsoft.com/office/officeart/2005/8/layout/orgChart1"/>
    <dgm:cxn modelId="{C8787178-3F4E-4638-8D6E-5D0B54E58687}" type="presParOf" srcId="{FAB6E84A-73A4-4CFF-9EDB-8F4A188B134D}" destId="{0ABFA346-9BF0-4ACE-972C-E63C3D1DFE94}" srcOrd="1" destOrd="0" presId="urn:microsoft.com/office/officeart/2005/8/layout/orgChart1"/>
    <dgm:cxn modelId="{B93DFAD6-4B86-4167-9A04-64B4273033AD}" type="presParOf" srcId="{FAB6E84A-73A4-4CFF-9EDB-8F4A188B134D}" destId="{6B126B75-4DEA-4746-BC0E-53CFBDED374E}" srcOrd="2" destOrd="0" presId="urn:microsoft.com/office/officeart/2005/8/layout/orgChart1"/>
    <dgm:cxn modelId="{C26E7AED-BC8E-40CB-9DE3-1439EB71A055}" type="presParOf" srcId="{A2C5CD6F-2FB1-4ED1-8722-5A8BE63475E2}" destId="{65F62C4A-FBFD-44D5-B4B4-A53EC7330FB4}" srcOrd="2" destOrd="0" presId="urn:microsoft.com/office/officeart/2005/8/layout/orgChart1"/>
    <dgm:cxn modelId="{37E7D9F6-9E95-400E-A39A-3B75705A5610}" type="presParOf" srcId="{A2C5CD6F-2FB1-4ED1-8722-5A8BE63475E2}" destId="{922C9025-B4DB-4339-83D2-A10F5DBE19BE}" srcOrd="3" destOrd="0" presId="urn:microsoft.com/office/officeart/2005/8/layout/orgChart1"/>
    <dgm:cxn modelId="{F3E5086C-6329-46CF-9251-0B00963AADE6}" type="presParOf" srcId="{922C9025-B4DB-4339-83D2-A10F5DBE19BE}" destId="{1697F75E-84A3-432A-8CFD-7E912AE4FA2B}" srcOrd="0" destOrd="0" presId="urn:microsoft.com/office/officeart/2005/8/layout/orgChart1"/>
    <dgm:cxn modelId="{2DA0C493-09BC-4E40-BE44-8B3DA564B891}" type="presParOf" srcId="{1697F75E-84A3-432A-8CFD-7E912AE4FA2B}" destId="{0E07C40A-8077-4027-A374-2FAF34FF48E9}" srcOrd="0" destOrd="0" presId="urn:microsoft.com/office/officeart/2005/8/layout/orgChart1"/>
    <dgm:cxn modelId="{0793D697-8457-4B76-BD49-B5164949C163}" type="presParOf" srcId="{1697F75E-84A3-432A-8CFD-7E912AE4FA2B}" destId="{98B919A0-0892-4676-A60B-4D5DE5BB9451}" srcOrd="1" destOrd="0" presId="urn:microsoft.com/office/officeart/2005/8/layout/orgChart1"/>
    <dgm:cxn modelId="{60389880-9EE4-4C21-A495-E81AFDF6AC2E}" type="presParOf" srcId="{922C9025-B4DB-4339-83D2-A10F5DBE19BE}" destId="{837202B4-934C-40AE-AAC0-C46B0D5AE552}" srcOrd="1" destOrd="0" presId="urn:microsoft.com/office/officeart/2005/8/layout/orgChart1"/>
    <dgm:cxn modelId="{4A145704-D720-479A-B47E-E135BB15EB0B}" type="presParOf" srcId="{922C9025-B4DB-4339-83D2-A10F5DBE19BE}" destId="{286894AD-0C20-4F0B-8CCD-0CB6D784F9C6}" srcOrd="2" destOrd="0" presId="urn:microsoft.com/office/officeart/2005/8/layout/orgChart1"/>
    <dgm:cxn modelId="{9AFACCF5-3D36-4B4D-A751-AD9980610F96}" type="presParOf" srcId="{A2C5CD6F-2FB1-4ED1-8722-5A8BE63475E2}" destId="{D6A6D0F7-1A9C-4416-B978-40BF2C0FD925}" srcOrd="4" destOrd="0" presId="urn:microsoft.com/office/officeart/2005/8/layout/orgChart1"/>
    <dgm:cxn modelId="{51B29961-990D-4FD1-BAB9-410188E9577C}" type="presParOf" srcId="{A2C5CD6F-2FB1-4ED1-8722-5A8BE63475E2}" destId="{67EED0C3-A663-491A-B98B-393AF69180B4}" srcOrd="5" destOrd="0" presId="urn:microsoft.com/office/officeart/2005/8/layout/orgChart1"/>
    <dgm:cxn modelId="{B153E5A8-4FDF-46A1-AD09-0833A14C7910}" type="presParOf" srcId="{67EED0C3-A663-491A-B98B-393AF69180B4}" destId="{21B3F9DD-75FA-409F-BF3E-E5EA16596AEC}" srcOrd="0" destOrd="0" presId="urn:microsoft.com/office/officeart/2005/8/layout/orgChart1"/>
    <dgm:cxn modelId="{6DEB2168-7514-43A8-BF25-215AFED45E5C}" type="presParOf" srcId="{21B3F9DD-75FA-409F-BF3E-E5EA16596AEC}" destId="{EDB840EA-73C6-4CBB-B5AA-85B95ED655A3}" srcOrd="0" destOrd="0" presId="urn:microsoft.com/office/officeart/2005/8/layout/orgChart1"/>
    <dgm:cxn modelId="{336C805B-4E7A-4E9E-AC34-EFF543C7CFCA}" type="presParOf" srcId="{21B3F9DD-75FA-409F-BF3E-E5EA16596AEC}" destId="{ECA9D52E-0E2A-45F6-A060-95CFE1CF473B}" srcOrd="1" destOrd="0" presId="urn:microsoft.com/office/officeart/2005/8/layout/orgChart1"/>
    <dgm:cxn modelId="{11AF6ADB-C195-4139-8A35-C45D7F426A5E}" type="presParOf" srcId="{67EED0C3-A663-491A-B98B-393AF69180B4}" destId="{E48385F9-145A-4203-8804-2EA94042A868}" srcOrd="1" destOrd="0" presId="urn:microsoft.com/office/officeart/2005/8/layout/orgChart1"/>
    <dgm:cxn modelId="{6B77DA39-ED04-4BFC-9B70-E2627B6D7FAB}" type="presParOf" srcId="{67EED0C3-A663-491A-B98B-393AF69180B4}" destId="{65B3AEDB-2AFF-4DE6-8680-7163AD13F06E}" srcOrd="2" destOrd="0" presId="urn:microsoft.com/office/officeart/2005/8/layout/orgChart1"/>
    <dgm:cxn modelId="{3274DA9E-0879-460D-B73E-D9289CA90143}" type="presParOf" srcId="{9FD9302E-47B3-4B34-B0F8-333D8A04F6F8}" destId="{B3774726-1D35-48CE-B05E-059E2EC34D05}" srcOrd="2" destOrd="0" presId="urn:microsoft.com/office/officeart/2005/8/layout/orgChart1"/>
  </dgm:cxnLst>
  <dgm:bg/>
  <dgm:whole/>
</dgm:dataModel>
</file>

<file path=ppt/diagrams/data2.xml><?xml version="1.0" encoding="utf-8"?>
<dgm:dataModel xmlns:dgm="http://schemas.openxmlformats.org/drawingml/2006/diagram" xmlns:a="http://schemas.openxmlformats.org/drawingml/2006/main">
  <dgm:ptLst>
    <dgm:pt modelId="{D2A11541-6D73-45C7-88B6-386E22DA61E5}"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ru-RU"/>
        </a:p>
      </dgm:t>
    </dgm:pt>
    <dgm:pt modelId="{A3B448E8-2CCB-47C5-BB88-811D918DC33C}">
      <dgm:prSet phldrT="[Текст]"/>
      <dgm:spPr/>
      <dgm:t>
        <a:bodyPr/>
        <a:lstStyle/>
        <a:p>
          <a:r>
            <a:rPr lang="ru-RU" dirty="0" smtClean="0"/>
            <a:t>От метода обработки</a:t>
          </a:r>
          <a:endParaRPr lang="ru-RU" dirty="0"/>
        </a:p>
      </dgm:t>
    </dgm:pt>
    <dgm:pt modelId="{F67412EF-6C2D-4D03-95E6-A1D081B729C5}" type="parTrans" cxnId="{90835E2C-707B-4AD1-8409-87EA983621A7}">
      <dgm:prSet/>
      <dgm:spPr/>
      <dgm:t>
        <a:bodyPr/>
        <a:lstStyle/>
        <a:p>
          <a:endParaRPr lang="ru-RU"/>
        </a:p>
      </dgm:t>
    </dgm:pt>
    <dgm:pt modelId="{A46E0287-E929-414A-BF23-7D2405AD02C8}" type="sibTrans" cxnId="{90835E2C-707B-4AD1-8409-87EA983621A7}">
      <dgm:prSet/>
      <dgm:spPr/>
      <dgm:t>
        <a:bodyPr/>
        <a:lstStyle/>
        <a:p>
          <a:endParaRPr lang="ru-RU"/>
        </a:p>
      </dgm:t>
    </dgm:pt>
    <dgm:pt modelId="{26F25690-DC4E-48CE-88E1-3F8DA84D6F32}">
      <dgm:prSet phldrT="[Текст]"/>
      <dgm:spPr/>
      <dgm:t>
        <a:bodyPr/>
        <a:lstStyle/>
        <a:p>
          <a:r>
            <a:rPr lang="ru-RU" dirty="0" smtClean="0"/>
            <a:t>Коричневый</a:t>
          </a:r>
          <a:br>
            <a:rPr lang="ru-RU" dirty="0" smtClean="0"/>
          </a:br>
          <a:r>
            <a:rPr lang="ru-RU" dirty="0" smtClean="0"/>
            <a:t>(нешлифованный)</a:t>
          </a:r>
          <a:endParaRPr lang="ru-RU" dirty="0"/>
        </a:p>
      </dgm:t>
    </dgm:pt>
    <dgm:pt modelId="{ED48A851-7570-4DD8-8560-599F4E59EC5D}" type="parTrans" cxnId="{2562C064-3880-45C3-94A1-0F446701D0FB}">
      <dgm:prSet/>
      <dgm:spPr/>
      <dgm:t>
        <a:bodyPr/>
        <a:lstStyle/>
        <a:p>
          <a:endParaRPr lang="ru-RU"/>
        </a:p>
      </dgm:t>
    </dgm:pt>
    <dgm:pt modelId="{BA527E33-FAB2-4269-BFBA-7A86EFAEB23F}" type="sibTrans" cxnId="{2562C064-3880-45C3-94A1-0F446701D0FB}">
      <dgm:prSet/>
      <dgm:spPr/>
      <dgm:t>
        <a:bodyPr/>
        <a:lstStyle/>
        <a:p>
          <a:endParaRPr lang="ru-RU"/>
        </a:p>
      </dgm:t>
    </dgm:pt>
    <dgm:pt modelId="{0AD26447-6CC2-4213-8004-5E2C1344AA12}">
      <dgm:prSet phldrT="[Текст]"/>
      <dgm:spPr/>
      <dgm:t>
        <a:bodyPr/>
        <a:lstStyle/>
        <a:p>
          <a:r>
            <a:rPr lang="ru-RU" dirty="0" smtClean="0"/>
            <a:t>Белый</a:t>
          </a:r>
          <a:br>
            <a:rPr lang="ru-RU" dirty="0" smtClean="0"/>
          </a:br>
          <a:r>
            <a:rPr lang="ru-RU" dirty="0" smtClean="0"/>
            <a:t>(шлифованный)</a:t>
          </a:r>
          <a:endParaRPr lang="ru-RU" dirty="0"/>
        </a:p>
      </dgm:t>
    </dgm:pt>
    <dgm:pt modelId="{71CA747E-037C-4BEB-8AEE-C6245449BAE8}" type="parTrans" cxnId="{29A82FCC-D1C1-43E7-96C5-446368D63BEA}">
      <dgm:prSet/>
      <dgm:spPr/>
      <dgm:t>
        <a:bodyPr/>
        <a:lstStyle/>
        <a:p>
          <a:endParaRPr lang="ru-RU"/>
        </a:p>
      </dgm:t>
    </dgm:pt>
    <dgm:pt modelId="{23FEBA6D-6544-441E-9F28-F94DEB6FBB7F}" type="sibTrans" cxnId="{29A82FCC-D1C1-43E7-96C5-446368D63BEA}">
      <dgm:prSet/>
      <dgm:spPr/>
      <dgm:t>
        <a:bodyPr/>
        <a:lstStyle/>
        <a:p>
          <a:endParaRPr lang="ru-RU"/>
        </a:p>
      </dgm:t>
    </dgm:pt>
    <dgm:pt modelId="{4CD1B4F0-D3E9-4807-AD9F-55FAE003774D}">
      <dgm:prSet phldrT="[Текст]"/>
      <dgm:spPr/>
      <dgm:t>
        <a:bodyPr/>
        <a:lstStyle/>
        <a:p>
          <a:r>
            <a:rPr lang="ru-RU" dirty="0" smtClean="0"/>
            <a:t>Пропаренный</a:t>
          </a:r>
          <a:endParaRPr lang="ru-RU" dirty="0"/>
        </a:p>
      </dgm:t>
    </dgm:pt>
    <dgm:pt modelId="{77713B1B-4A8C-4378-9735-9A64FE96F99F}" type="parTrans" cxnId="{1EDC5BCF-5AA4-4CE4-B85E-C6AFD729BF02}">
      <dgm:prSet/>
      <dgm:spPr/>
      <dgm:t>
        <a:bodyPr/>
        <a:lstStyle/>
        <a:p>
          <a:endParaRPr lang="ru-RU"/>
        </a:p>
      </dgm:t>
    </dgm:pt>
    <dgm:pt modelId="{8DBEE678-7720-47D5-9F32-306E4EB8A58D}" type="sibTrans" cxnId="{1EDC5BCF-5AA4-4CE4-B85E-C6AFD729BF02}">
      <dgm:prSet/>
      <dgm:spPr/>
      <dgm:t>
        <a:bodyPr/>
        <a:lstStyle/>
        <a:p>
          <a:endParaRPr lang="ru-RU"/>
        </a:p>
      </dgm:t>
    </dgm:pt>
    <dgm:pt modelId="{19AE8069-058E-42DB-91D3-4574FA4FF9AE}" type="pres">
      <dgm:prSet presAssocID="{D2A11541-6D73-45C7-88B6-386E22DA61E5}" presName="hierChild1" presStyleCnt="0">
        <dgm:presLayoutVars>
          <dgm:orgChart val="1"/>
          <dgm:chPref val="1"/>
          <dgm:dir/>
          <dgm:animOne val="branch"/>
          <dgm:animLvl val="lvl"/>
          <dgm:resizeHandles/>
        </dgm:presLayoutVars>
      </dgm:prSet>
      <dgm:spPr/>
    </dgm:pt>
    <dgm:pt modelId="{765C1507-955B-4FA5-AAA9-1A67766DB8F3}" type="pres">
      <dgm:prSet presAssocID="{A3B448E8-2CCB-47C5-BB88-811D918DC33C}" presName="hierRoot1" presStyleCnt="0">
        <dgm:presLayoutVars>
          <dgm:hierBranch val="init"/>
        </dgm:presLayoutVars>
      </dgm:prSet>
      <dgm:spPr/>
    </dgm:pt>
    <dgm:pt modelId="{C06D781E-A3F2-4C8D-98A8-2D7ABC929214}" type="pres">
      <dgm:prSet presAssocID="{A3B448E8-2CCB-47C5-BB88-811D918DC33C}" presName="rootComposite1" presStyleCnt="0"/>
      <dgm:spPr/>
    </dgm:pt>
    <dgm:pt modelId="{4B139424-432D-4028-BCB6-B7084B0B4982}" type="pres">
      <dgm:prSet presAssocID="{A3B448E8-2CCB-47C5-BB88-811D918DC33C}" presName="rootText1" presStyleLbl="node0" presStyleIdx="0" presStyleCnt="1">
        <dgm:presLayoutVars>
          <dgm:chPref val="3"/>
        </dgm:presLayoutVars>
      </dgm:prSet>
      <dgm:spPr/>
    </dgm:pt>
    <dgm:pt modelId="{63C434B0-FB0D-4B4F-93B9-E407C39BB91D}" type="pres">
      <dgm:prSet presAssocID="{A3B448E8-2CCB-47C5-BB88-811D918DC33C}" presName="rootConnector1" presStyleLbl="node1" presStyleIdx="0" presStyleCnt="0"/>
      <dgm:spPr/>
    </dgm:pt>
    <dgm:pt modelId="{EB629504-EC9B-4473-BB54-F2BE0395EBD6}" type="pres">
      <dgm:prSet presAssocID="{A3B448E8-2CCB-47C5-BB88-811D918DC33C}" presName="hierChild2" presStyleCnt="0"/>
      <dgm:spPr/>
    </dgm:pt>
    <dgm:pt modelId="{A049FE19-D8D4-4DB4-A63D-7D7B2EA612ED}" type="pres">
      <dgm:prSet presAssocID="{ED48A851-7570-4DD8-8560-599F4E59EC5D}" presName="Name37" presStyleLbl="parChTrans1D2" presStyleIdx="0" presStyleCnt="3"/>
      <dgm:spPr/>
    </dgm:pt>
    <dgm:pt modelId="{E020A2EA-5CC0-46CB-8813-56C56E55ED99}" type="pres">
      <dgm:prSet presAssocID="{26F25690-DC4E-48CE-88E1-3F8DA84D6F32}" presName="hierRoot2" presStyleCnt="0">
        <dgm:presLayoutVars>
          <dgm:hierBranch val="init"/>
        </dgm:presLayoutVars>
      </dgm:prSet>
      <dgm:spPr/>
    </dgm:pt>
    <dgm:pt modelId="{B44B77C1-FF0A-49DF-976B-543E471F6420}" type="pres">
      <dgm:prSet presAssocID="{26F25690-DC4E-48CE-88E1-3F8DA84D6F32}" presName="rootComposite" presStyleCnt="0"/>
      <dgm:spPr/>
    </dgm:pt>
    <dgm:pt modelId="{B98BB5F1-7A0D-4D5A-A8D6-48BE2CA47CA2}" type="pres">
      <dgm:prSet presAssocID="{26F25690-DC4E-48CE-88E1-3F8DA84D6F32}" presName="rootText" presStyleLbl="node2" presStyleIdx="0" presStyleCnt="3">
        <dgm:presLayoutVars>
          <dgm:chPref val="3"/>
        </dgm:presLayoutVars>
      </dgm:prSet>
      <dgm:spPr/>
    </dgm:pt>
    <dgm:pt modelId="{383E51FF-054B-47D1-A3AC-F91CAF46AD17}" type="pres">
      <dgm:prSet presAssocID="{26F25690-DC4E-48CE-88E1-3F8DA84D6F32}" presName="rootConnector" presStyleLbl="node2" presStyleIdx="0" presStyleCnt="3"/>
      <dgm:spPr/>
    </dgm:pt>
    <dgm:pt modelId="{A4C0EFE3-929C-416F-A4D1-7B3961539212}" type="pres">
      <dgm:prSet presAssocID="{26F25690-DC4E-48CE-88E1-3F8DA84D6F32}" presName="hierChild4" presStyleCnt="0"/>
      <dgm:spPr/>
    </dgm:pt>
    <dgm:pt modelId="{530D1F5E-00A3-4BEF-AABD-0F27F88305BA}" type="pres">
      <dgm:prSet presAssocID="{26F25690-DC4E-48CE-88E1-3F8DA84D6F32}" presName="hierChild5" presStyleCnt="0"/>
      <dgm:spPr/>
    </dgm:pt>
    <dgm:pt modelId="{0C8AC004-6EF8-491C-A5AC-AC41DFA13211}" type="pres">
      <dgm:prSet presAssocID="{71CA747E-037C-4BEB-8AEE-C6245449BAE8}" presName="Name37" presStyleLbl="parChTrans1D2" presStyleIdx="1" presStyleCnt="3"/>
      <dgm:spPr/>
    </dgm:pt>
    <dgm:pt modelId="{10597829-E2FC-4D9D-8ABD-07323950ADED}" type="pres">
      <dgm:prSet presAssocID="{0AD26447-6CC2-4213-8004-5E2C1344AA12}" presName="hierRoot2" presStyleCnt="0">
        <dgm:presLayoutVars>
          <dgm:hierBranch val="init"/>
        </dgm:presLayoutVars>
      </dgm:prSet>
      <dgm:spPr/>
    </dgm:pt>
    <dgm:pt modelId="{E0BD46F6-60CC-46E4-AB0D-1EF87ABBFBC5}" type="pres">
      <dgm:prSet presAssocID="{0AD26447-6CC2-4213-8004-5E2C1344AA12}" presName="rootComposite" presStyleCnt="0"/>
      <dgm:spPr/>
    </dgm:pt>
    <dgm:pt modelId="{2992E297-5562-4F5C-88A9-F3F1C549F904}" type="pres">
      <dgm:prSet presAssocID="{0AD26447-6CC2-4213-8004-5E2C1344AA12}" presName="rootText" presStyleLbl="node2" presStyleIdx="1" presStyleCnt="3">
        <dgm:presLayoutVars>
          <dgm:chPref val="3"/>
        </dgm:presLayoutVars>
      </dgm:prSet>
      <dgm:spPr/>
    </dgm:pt>
    <dgm:pt modelId="{92E98C94-C309-46C4-88C3-0D2CDEE65690}" type="pres">
      <dgm:prSet presAssocID="{0AD26447-6CC2-4213-8004-5E2C1344AA12}" presName="rootConnector" presStyleLbl="node2" presStyleIdx="1" presStyleCnt="3"/>
      <dgm:spPr/>
    </dgm:pt>
    <dgm:pt modelId="{6068B627-6191-451A-AAE2-7A7D46A0D8FD}" type="pres">
      <dgm:prSet presAssocID="{0AD26447-6CC2-4213-8004-5E2C1344AA12}" presName="hierChild4" presStyleCnt="0"/>
      <dgm:spPr/>
    </dgm:pt>
    <dgm:pt modelId="{D5DEB65A-1540-41F7-98A5-59450A27C1EC}" type="pres">
      <dgm:prSet presAssocID="{0AD26447-6CC2-4213-8004-5E2C1344AA12}" presName="hierChild5" presStyleCnt="0"/>
      <dgm:spPr/>
    </dgm:pt>
    <dgm:pt modelId="{AE327C51-EDCA-4A06-9C10-D1A8469D2056}" type="pres">
      <dgm:prSet presAssocID="{77713B1B-4A8C-4378-9735-9A64FE96F99F}" presName="Name37" presStyleLbl="parChTrans1D2" presStyleIdx="2" presStyleCnt="3"/>
      <dgm:spPr/>
    </dgm:pt>
    <dgm:pt modelId="{610952A4-0BEC-41C2-B068-47D8C48B1D5C}" type="pres">
      <dgm:prSet presAssocID="{4CD1B4F0-D3E9-4807-AD9F-55FAE003774D}" presName="hierRoot2" presStyleCnt="0">
        <dgm:presLayoutVars>
          <dgm:hierBranch val="init"/>
        </dgm:presLayoutVars>
      </dgm:prSet>
      <dgm:spPr/>
    </dgm:pt>
    <dgm:pt modelId="{CBC7EC98-5ED5-4D72-A9D4-463643654248}" type="pres">
      <dgm:prSet presAssocID="{4CD1B4F0-D3E9-4807-AD9F-55FAE003774D}" presName="rootComposite" presStyleCnt="0"/>
      <dgm:spPr/>
    </dgm:pt>
    <dgm:pt modelId="{B91A9C77-10F9-41E0-88D5-D18A329DAF2D}" type="pres">
      <dgm:prSet presAssocID="{4CD1B4F0-D3E9-4807-AD9F-55FAE003774D}" presName="rootText" presStyleLbl="node2" presStyleIdx="2" presStyleCnt="3">
        <dgm:presLayoutVars>
          <dgm:chPref val="3"/>
        </dgm:presLayoutVars>
      </dgm:prSet>
      <dgm:spPr/>
    </dgm:pt>
    <dgm:pt modelId="{A3FF8329-9D2D-46A6-9A80-A5365B697775}" type="pres">
      <dgm:prSet presAssocID="{4CD1B4F0-D3E9-4807-AD9F-55FAE003774D}" presName="rootConnector" presStyleLbl="node2" presStyleIdx="2" presStyleCnt="3"/>
      <dgm:spPr/>
    </dgm:pt>
    <dgm:pt modelId="{E1291EB7-192B-4A17-8BDE-AEE1527557A8}" type="pres">
      <dgm:prSet presAssocID="{4CD1B4F0-D3E9-4807-AD9F-55FAE003774D}" presName="hierChild4" presStyleCnt="0"/>
      <dgm:spPr/>
    </dgm:pt>
    <dgm:pt modelId="{757F9E00-2491-48A9-AAF3-6AE690D5F494}" type="pres">
      <dgm:prSet presAssocID="{4CD1B4F0-D3E9-4807-AD9F-55FAE003774D}" presName="hierChild5" presStyleCnt="0"/>
      <dgm:spPr/>
    </dgm:pt>
    <dgm:pt modelId="{825717E9-2AE5-4C51-9167-90AF0432408A}" type="pres">
      <dgm:prSet presAssocID="{A3B448E8-2CCB-47C5-BB88-811D918DC33C}" presName="hierChild3" presStyleCnt="0"/>
      <dgm:spPr/>
    </dgm:pt>
  </dgm:ptLst>
  <dgm:cxnLst>
    <dgm:cxn modelId="{E3A5EC9F-DDF4-41E6-8222-109D353EAC99}" type="presOf" srcId="{4CD1B4F0-D3E9-4807-AD9F-55FAE003774D}" destId="{A3FF8329-9D2D-46A6-9A80-A5365B697775}" srcOrd="1" destOrd="0" presId="urn:microsoft.com/office/officeart/2005/8/layout/orgChart1"/>
    <dgm:cxn modelId="{2C4E1E39-7339-468B-8854-A1038542139F}" type="presOf" srcId="{71CA747E-037C-4BEB-8AEE-C6245449BAE8}" destId="{0C8AC004-6EF8-491C-A5AC-AC41DFA13211}" srcOrd="0" destOrd="0" presId="urn:microsoft.com/office/officeart/2005/8/layout/orgChart1"/>
    <dgm:cxn modelId="{2562C064-3880-45C3-94A1-0F446701D0FB}" srcId="{A3B448E8-2CCB-47C5-BB88-811D918DC33C}" destId="{26F25690-DC4E-48CE-88E1-3F8DA84D6F32}" srcOrd="0" destOrd="0" parTransId="{ED48A851-7570-4DD8-8560-599F4E59EC5D}" sibTransId="{BA527E33-FAB2-4269-BFBA-7A86EFAEB23F}"/>
    <dgm:cxn modelId="{90835E2C-707B-4AD1-8409-87EA983621A7}" srcId="{D2A11541-6D73-45C7-88B6-386E22DA61E5}" destId="{A3B448E8-2CCB-47C5-BB88-811D918DC33C}" srcOrd="0" destOrd="0" parTransId="{F67412EF-6C2D-4D03-95E6-A1D081B729C5}" sibTransId="{A46E0287-E929-414A-BF23-7D2405AD02C8}"/>
    <dgm:cxn modelId="{C27BDC27-11D1-48CB-B9F8-96CE6243BC55}" type="presOf" srcId="{26F25690-DC4E-48CE-88E1-3F8DA84D6F32}" destId="{B98BB5F1-7A0D-4D5A-A8D6-48BE2CA47CA2}" srcOrd="0" destOrd="0" presId="urn:microsoft.com/office/officeart/2005/8/layout/orgChart1"/>
    <dgm:cxn modelId="{8B2F61C0-D2FC-464B-A080-AA8DC7F5D402}" type="presOf" srcId="{D2A11541-6D73-45C7-88B6-386E22DA61E5}" destId="{19AE8069-058E-42DB-91D3-4574FA4FF9AE}" srcOrd="0" destOrd="0" presId="urn:microsoft.com/office/officeart/2005/8/layout/orgChart1"/>
    <dgm:cxn modelId="{6CFFF889-8456-488C-A444-83EB57FAFE24}" type="presOf" srcId="{ED48A851-7570-4DD8-8560-599F4E59EC5D}" destId="{A049FE19-D8D4-4DB4-A63D-7D7B2EA612ED}" srcOrd="0" destOrd="0" presId="urn:microsoft.com/office/officeart/2005/8/layout/orgChart1"/>
    <dgm:cxn modelId="{5C321268-7DB4-4FE8-9D9B-79B16F8B8773}" type="presOf" srcId="{77713B1B-4A8C-4378-9735-9A64FE96F99F}" destId="{AE327C51-EDCA-4A06-9C10-D1A8469D2056}" srcOrd="0" destOrd="0" presId="urn:microsoft.com/office/officeart/2005/8/layout/orgChart1"/>
    <dgm:cxn modelId="{E58E15A5-9046-4BC4-AA72-537A43E55C27}" type="presOf" srcId="{26F25690-DC4E-48CE-88E1-3F8DA84D6F32}" destId="{383E51FF-054B-47D1-A3AC-F91CAF46AD17}" srcOrd="1" destOrd="0" presId="urn:microsoft.com/office/officeart/2005/8/layout/orgChart1"/>
    <dgm:cxn modelId="{F37305F3-C22E-488B-8191-B16DFFF5F8C6}" type="presOf" srcId="{A3B448E8-2CCB-47C5-BB88-811D918DC33C}" destId="{63C434B0-FB0D-4B4F-93B9-E407C39BB91D}" srcOrd="1" destOrd="0" presId="urn:microsoft.com/office/officeart/2005/8/layout/orgChart1"/>
    <dgm:cxn modelId="{71D00F51-F0BA-4ED1-9975-46441A74FCC8}" type="presOf" srcId="{A3B448E8-2CCB-47C5-BB88-811D918DC33C}" destId="{4B139424-432D-4028-BCB6-B7084B0B4982}" srcOrd="0" destOrd="0" presId="urn:microsoft.com/office/officeart/2005/8/layout/orgChart1"/>
    <dgm:cxn modelId="{1EDC5BCF-5AA4-4CE4-B85E-C6AFD729BF02}" srcId="{A3B448E8-2CCB-47C5-BB88-811D918DC33C}" destId="{4CD1B4F0-D3E9-4807-AD9F-55FAE003774D}" srcOrd="2" destOrd="0" parTransId="{77713B1B-4A8C-4378-9735-9A64FE96F99F}" sibTransId="{8DBEE678-7720-47D5-9F32-306E4EB8A58D}"/>
    <dgm:cxn modelId="{29A82FCC-D1C1-43E7-96C5-446368D63BEA}" srcId="{A3B448E8-2CCB-47C5-BB88-811D918DC33C}" destId="{0AD26447-6CC2-4213-8004-5E2C1344AA12}" srcOrd="1" destOrd="0" parTransId="{71CA747E-037C-4BEB-8AEE-C6245449BAE8}" sibTransId="{23FEBA6D-6544-441E-9F28-F94DEB6FBB7F}"/>
    <dgm:cxn modelId="{9D327663-C5CC-4E24-9AD7-C083954800DA}" type="presOf" srcId="{0AD26447-6CC2-4213-8004-5E2C1344AA12}" destId="{2992E297-5562-4F5C-88A9-F3F1C549F904}" srcOrd="0" destOrd="0" presId="urn:microsoft.com/office/officeart/2005/8/layout/orgChart1"/>
    <dgm:cxn modelId="{FF46FC21-119D-4F18-A93E-70AA28C7456E}" type="presOf" srcId="{0AD26447-6CC2-4213-8004-5E2C1344AA12}" destId="{92E98C94-C309-46C4-88C3-0D2CDEE65690}" srcOrd="1" destOrd="0" presId="urn:microsoft.com/office/officeart/2005/8/layout/orgChart1"/>
    <dgm:cxn modelId="{DC086362-6AF0-40AF-AF07-9128259CCBCC}" type="presOf" srcId="{4CD1B4F0-D3E9-4807-AD9F-55FAE003774D}" destId="{B91A9C77-10F9-41E0-88D5-D18A329DAF2D}" srcOrd="0" destOrd="0" presId="urn:microsoft.com/office/officeart/2005/8/layout/orgChart1"/>
    <dgm:cxn modelId="{1FCFD8CF-08D0-4577-A865-0306DBC7F3B7}" type="presParOf" srcId="{19AE8069-058E-42DB-91D3-4574FA4FF9AE}" destId="{765C1507-955B-4FA5-AAA9-1A67766DB8F3}" srcOrd="0" destOrd="0" presId="urn:microsoft.com/office/officeart/2005/8/layout/orgChart1"/>
    <dgm:cxn modelId="{B08BB2DF-B7B1-4F68-ABBD-EF221C7569C6}" type="presParOf" srcId="{765C1507-955B-4FA5-AAA9-1A67766DB8F3}" destId="{C06D781E-A3F2-4C8D-98A8-2D7ABC929214}" srcOrd="0" destOrd="0" presId="urn:microsoft.com/office/officeart/2005/8/layout/orgChart1"/>
    <dgm:cxn modelId="{5BA7DCA1-49C6-46AC-8F12-3853AB51B253}" type="presParOf" srcId="{C06D781E-A3F2-4C8D-98A8-2D7ABC929214}" destId="{4B139424-432D-4028-BCB6-B7084B0B4982}" srcOrd="0" destOrd="0" presId="urn:microsoft.com/office/officeart/2005/8/layout/orgChart1"/>
    <dgm:cxn modelId="{544EB7B1-B1B9-4812-9EF1-FB18AEAC5057}" type="presParOf" srcId="{C06D781E-A3F2-4C8D-98A8-2D7ABC929214}" destId="{63C434B0-FB0D-4B4F-93B9-E407C39BB91D}" srcOrd="1" destOrd="0" presId="urn:microsoft.com/office/officeart/2005/8/layout/orgChart1"/>
    <dgm:cxn modelId="{30172765-72E3-4E66-88DE-9F6577FB72FE}" type="presParOf" srcId="{765C1507-955B-4FA5-AAA9-1A67766DB8F3}" destId="{EB629504-EC9B-4473-BB54-F2BE0395EBD6}" srcOrd="1" destOrd="0" presId="urn:microsoft.com/office/officeart/2005/8/layout/orgChart1"/>
    <dgm:cxn modelId="{7218952B-1943-4335-BE09-D1663D00C8B0}" type="presParOf" srcId="{EB629504-EC9B-4473-BB54-F2BE0395EBD6}" destId="{A049FE19-D8D4-4DB4-A63D-7D7B2EA612ED}" srcOrd="0" destOrd="0" presId="urn:microsoft.com/office/officeart/2005/8/layout/orgChart1"/>
    <dgm:cxn modelId="{1A1528E5-67FA-41C5-B10B-00BE29949A85}" type="presParOf" srcId="{EB629504-EC9B-4473-BB54-F2BE0395EBD6}" destId="{E020A2EA-5CC0-46CB-8813-56C56E55ED99}" srcOrd="1" destOrd="0" presId="urn:microsoft.com/office/officeart/2005/8/layout/orgChart1"/>
    <dgm:cxn modelId="{14F45F81-374C-415A-A148-3633AE90F21D}" type="presParOf" srcId="{E020A2EA-5CC0-46CB-8813-56C56E55ED99}" destId="{B44B77C1-FF0A-49DF-976B-543E471F6420}" srcOrd="0" destOrd="0" presId="urn:microsoft.com/office/officeart/2005/8/layout/orgChart1"/>
    <dgm:cxn modelId="{9BDEBDAE-42CA-416C-8130-4E21D92E8B40}" type="presParOf" srcId="{B44B77C1-FF0A-49DF-976B-543E471F6420}" destId="{B98BB5F1-7A0D-4D5A-A8D6-48BE2CA47CA2}" srcOrd="0" destOrd="0" presId="urn:microsoft.com/office/officeart/2005/8/layout/orgChart1"/>
    <dgm:cxn modelId="{79E23117-117F-440A-901E-1FA7EA4D9F5E}" type="presParOf" srcId="{B44B77C1-FF0A-49DF-976B-543E471F6420}" destId="{383E51FF-054B-47D1-A3AC-F91CAF46AD17}" srcOrd="1" destOrd="0" presId="urn:microsoft.com/office/officeart/2005/8/layout/orgChart1"/>
    <dgm:cxn modelId="{AFA00F27-92ED-41C5-852C-84868E422880}" type="presParOf" srcId="{E020A2EA-5CC0-46CB-8813-56C56E55ED99}" destId="{A4C0EFE3-929C-416F-A4D1-7B3961539212}" srcOrd="1" destOrd="0" presId="urn:microsoft.com/office/officeart/2005/8/layout/orgChart1"/>
    <dgm:cxn modelId="{F099813C-64E0-491C-A0C5-9A8532C8E383}" type="presParOf" srcId="{E020A2EA-5CC0-46CB-8813-56C56E55ED99}" destId="{530D1F5E-00A3-4BEF-AABD-0F27F88305BA}" srcOrd="2" destOrd="0" presId="urn:microsoft.com/office/officeart/2005/8/layout/orgChart1"/>
    <dgm:cxn modelId="{3445F610-2F93-4AE8-916D-069DC1B708E1}" type="presParOf" srcId="{EB629504-EC9B-4473-BB54-F2BE0395EBD6}" destId="{0C8AC004-6EF8-491C-A5AC-AC41DFA13211}" srcOrd="2" destOrd="0" presId="urn:microsoft.com/office/officeart/2005/8/layout/orgChart1"/>
    <dgm:cxn modelId="{B3AB453E-4FE3-4977-B9ED-734428EC9A3D}" type="presParOf" srcId="{EB629504-EC9B-4473-BB54-F2BE0395EBD6}" destId="{10597829-E2FC-4D9D-8ABD-07323950ADED}" srcOrd="3" destOrd="0" presId="urn:microsoft.com/office/officeart/2005/8/layout/orgChart1"/>
    <dgm:cxn modelId="{46BA1EF7-9770-4BEB-9D55-07F7A08C7017}" type="presParOf" srcId="{10597829-E2FC-4D9D-8ABD-07323950ADED}" destId="{E0BD46F6-60CC-46E4-AB0D-1EF87ABBFBC5}" srcOrd="0" destOrd="0" presId="urn:microsoft.com/office/officeart/2005/8/layout/orgChart1"/>
    <dgm:cxn modelId="{6BE83BBB-5C19-48E4-9622-057FB5E09F18}" type="presParOf" srcId="{E0BD46F6-60CC-46E4-AB0D-1EF87ABBFBC5}" destId="{2992E297-5562-4F5C-88A9-F3F1C549F904}" srcOrd="0" destOrd="0" presId="urn:microsoft.com/office/officeart/2005/8/layout/orgChart1"/>
    <dgm:cxn modelId="{006AAF34-B824-4A45-B010-2DCDA4A37F05}" type="presParOf" srcId="{E0BD46F6-60CC-46E4-AB0D-1EF87ABBFBC5}" destId="{92E98C94-C309-46C4-88C3-0D2CDEE65690}" srcOrd="1" destOrd="0" presId="urn:microsoft.com/office/officeart/2005/8/layout/orgChart1"/>
    <dgm:cxn modelId="{52E12BCD-143C-411C-931C-EA7BC7B0CF85}" type="presParOf" srcId="{10597829-E2FC-4D9D-8ABD-07323950ADED}" destId="{6068B627-6191-451A-AAE2-7A7D46A0D8FD}" srcOrd="1" destOrd="0" presId="urn:microsoft.com/office/officeart/2005/8/layout/orgChart1"/>
    <dgm:cxn modelId="{F6899417-281C-402F-9063-008FAA7A68DD}" type="presParOf" srcId="{10597829-E2FC-4D9D-8ABD-07323950ADED}" destId="{D5DEB65A-1540-41F7-98A5-59450A27C1EC}" srcOrd="2" destOrd="0" presId="urn:microsoft.com/office/officeart/2005/8/layout/orgChart1"/>
    <dgm:cxn modelId="{F87035EC-7F6E-49D5-BB42-461F94E1CEFF}" type="presParOf" srcId="{EB629504-EC9B-4473-BB54-F2BE0395EBD6}" destId="{AE327C51-EDCA-4A06-9C10-D1A8469D2056}" srcOrd="4" destOrd="0" presId="urn:microsoft.com/office/officeart/2005/8/layout/orgChart1"/>
    <dgm:cxn modelId="{65EDFE4D-2F52-442F-900C-1DEAB629637A}" type="presParOf" srcId="{EB629504-EC9B-4473-BB54-F2BE0395EBD6}" destId="{610952A4-0BEC-41C2-B068-47D8C48B1D5C}" srcOrd="5" destOrd="0" presId="urn:microsoft.com/office/officeart/2005/8/layout/orgChart1"/>
    <dgm:cxn modelId="{13A622BF-0D89-48E2-A8E5-481A664D609B}" type="presParOf" srcId="{610952A4-0BEC-41C2-B068-47D8C48B1D5C}" destId="{CBC7EC98-5ED5-4D72-A9D4-463643654248}" srcOrd="0" destOrd="0" presId="urn:microsoft.com/office/officeart/2005/8/layout/orgChart1"/>
    <dgm:cxn modelId="{32735792-CD14-4E45-928E-5F550F8774CC}" type="presParOf" srcId="{CBC7EC98-5ED5-4D72-A9D4-463643654248}" destId="{B91A9C77-10F9-41E0-88D5-D18A329DAF2D}" srcOrd="0" destOrd="0" presId="urn:microsoft.com/office/officeart/2005/8/layout/orgChart1"/>
    <dgm:cxn modelId="{D6B26994-6B47-421D-AAC6-08191A6932C1}" type="presParOf" srcId="{CBC7EC98-5ED5-4D72-A9D4-463643654248}" destId="{A3FF8329-9D2D-46A6-9A80-A5365B697775}" srcOrd="1" destOrd="0" presId="urn:microsoft.com/office/officeart/2005/8/layout/orgChart1"/>
    <dgm:cxn modelId="{782A008B-4286-4035-B319-5B450E9BDD07}" type="presParOf" srcId="{610952A4-0BEC-41C2-B068-47D8C48B1D5C}" destId="{E1291EB7-192B-4A17-8BDE-AEE1527557A8}" srcOrd="1" destOrd="0" presId="urn:microsoft.com/office/officeart/2005/8/layout/orgChart1"/>
    <dgm:cxn modelId="{F073AC65-0D3B-41B6-9C43-776A4A7E07B3}" type="presParOf" srcId="{610952A4-0BEC-41C2-B068-47D8C48B1D5C}" destId="{757F9E00-2491-48A9-AAF3-6AE690D5F494}" srcOrd="2" destOrd="0" presId="urn:microsoft.com/office/officeart/2005/8/layout/orgChart1"/>
    <dgm:cxn modelId="{92487BE5-BD9E-471F-87B6-2BEA7BFF7C02}" type="presParOf" srcId="{765C1507-955B-4FA5-AAA9-1A67766DB8F3}" destId="{825717E9-2AE5-4C51-9167-90AF0432408A}" srcOrd="2" destOrd="0" presId="urn:microsoft.com/office/officeart/2005/8/layout/orgChart1"/>
  </dgm:cxnLst>
  <dgm:bg/>
  <dgm:whole/>
</dgm:dataModel>
</file>

<file path=ppt/diagrams/data3.xml><?xml version="1.0" encoding="utf-8"?>
<dgm:dataModel xmlns:dgm="http://schemas.openxmlformats.org/drawingml/2006/diagram" xmlns:a="http://schemas.openxmlformats.org/drawingml/2006/main">
  <dgm:ptLst>
    <dgm:pt modelId="{3A2FE2E7-496E-4241-8527-C1D907B3316B}" type="doc">
      <dgm:prSet loTypeId="urn:microsoft.com/office/officeart/2005/8/layout/cycle6" loCatId="relationship" qsTypeId="urn:microsoft.com/office/officeart/2005/8/quickstyle/simple1" qsCatId="simple" csTypeId="urn:microsoft.com/office/officeart/2005/8/colors/colorful3" csCatId="colorful" phldr="1"/>
      <dgm:spPr/>
    </dgm:pt>
    <dgm:pt modelId="{65FC0F15-526A-4B68-8F98-AB16A7C6C9EE}">
      <dgm:prSet phldrT="[Текст]"/>
      <dgm:spPr/>
      <dgm:t>
        <a:bodyPr/>
        <a:lstStyle/>
        <a:p>
          <a:r>
            <a:rPr lang="ru-RU" dirty="0" smtClean="0"/>
            <a:t>Витамины группы В</a:t>
          </a:r>
          <a:endParaRPr lang="ru-RU" dirty="0"/>
        </a:p>
      </dgm:t>
    </dgm:pt>
    <dgm:pt modelId="{2E5AFC73-4EEC-48CF-9365-D33591320AD2}" type="parTrans" cxnId="{B195045F-EF96-4C1A-AF39-5246BB727FB4}">
      <dgm:prSet/>
      <dgm:spPr/>
      <dgm:t>
        <a:bodyPr/>
        <a:lstStyle/>
        <a:p>
          <a:endParaRPr lang="ru-RU"/>
        </a:p>
      </dgm:t>
    </dgm:pt>
    <dgm:pt modelId="{5E3A91E3-F247-491F-90B3-06B439B8AC0A}" type="sibTrans" cxnId="{B195045F-EF96-4C1A-AF39-5246BB727FB4}">
      <dgm:prSet/>
      <dgm:spPr/>
      <dgm:t>
        <a:bodyPr/>
        <a:lstStyle/>
        <a:p>
          <a:endParaRPr lang="ru-RU"/>
        </a:p>
      </dgm:t>
    </dgm:pt>
    <dgm:pt modelId="{DD19EA51-CB1E-45A1-B9D9-DA6B1F78A280}">
      <dgm:prSet phldrT="[Текст]"/>
      <dgm:spPr/>
      <dgm:t>
        <a:bodyPr/>
        <a:lstStyle/>
        <a:p>
          <a:r>
            <a:rPr lang="ru-RU" dirty="0" smtClean="0"/>
            <a:t>Микроэлементы</a:t>
          </a:r>
          <a:endParaRPr lang="ru-RU" dirty="0"/>
        </a:p>
      </dgm:t>
    </dgm:pt>
    <dgm:pt modelId="{78E92683-1B8E-437A-9851-C0BB89E98422}" type="parTrans" cxnId="{3AB5EB13-6FF1-486D-BEE9-F08AACE6AC4C}">
      <dgm:prSet/>
      <dgm:spPr/>
      <dgm:t>
        <a:bodyPr/>
        <a:lstStyle/>
        <a:p>
          <a:endParaRPr lang="ru-RU"/>
        </a:p>
      </dgm:t>
    </dgm:pt>
    <dgm:pt modelId="{B5DEAEA9-CCD5-415D-A3A6-1205457C5BFF}" type="sibTrans" cxnId="{3AB5EB13-6FF1-486D-BEE9-F08AACE6AC4C}">
      <dgm:prSet/>
      <dgm:spPr/>
      <dgm:t>
        <a:bodyPr/>
        <a:lstStyle/>
        <a:p>
          <a:endParaRPr lang="ru-RU"/>
        </a:p>
      </dgm:t>
    </dgm:pt>
    <dgm:pt modelId="{39332D54-D37A-4C7D-BFA2-9F09BB088828}">
      <dgm:prSet phldrT="[Текст]"/>
      <dgm:spPr/>
      <dgm:t>
        <a:bodyPr/>
        <a:lstStyle/>
        <a:p>
          <a:r>
            <a:rPr lang="ru-RU" dirty="0" smtClean="0"/>
            <a:t>Аминокислоты</a:t>
          </a:r>
          <a:endParaRPr lang="ru-RU" dirty="0"/>
        </a:p>
      </dgm:t>
    </dgm:pt>
    <dgm:pt modelId="{51DEF1C6-D119-4808-9F7D-8BE35B47537F}" type="parTrans" cxnId="{59C98051-658C-41DE-A32C-04950169BCB2}">
      <dgm:prSet/>
      <dgm:spPr/>
      <dgm:t>
        <a:bodyPr/>
        <a:lstStyle/>
        <a:p>
          <a:endParaRPr lang="ru-RU"/>
        </a:p>
      </dgm:t>
    </dgm:pt>
    <dgm:pt modelId="{7CD679C3-82AE-4B7D-94B3-59E71C2C9FB7}" type="sibTrans" cxnId="{59C98051-658C-41DE-A32C-04950169BCB2}">
      <dgm:prSet/>
      <dgm:spPr/>
      <dgm:t>
        <a:bodyPr/>
        <a:lstStyle/>
        <a:p>
          <a:endParaRPr lang="ru-RU"/>
        </a:p>
      </dgm:t>
    </dgm:pt>
    <dgm:pt modelId="{32277E2A-4046-4B34-8F40-7AF32A19698D}">
      <dgm:prSet/>
      <dgm:spPr/>
      <dgm:t>
        <a:bodyPr/>
        <a:lstStyle/>
        <a:p>
          <a:r>
            <a:rPr lang="ru-RU" dirty="0" smtClean="0"/>
            <a:t>Лецитин</a:t>
          </a:r>
          <a:endParaRPr lang="ru-RU" dirty="0"/>
        </a:p>
      </dgm:t>
    </dgm:pt>
    <dgm:pt modelId="{B124C8F7-430E-49DB-87B1-63F6326AADD1}" type="parTrans" cxnId="{91F8229A-DC9E-43B6-B9BC-0AAAC53831D4}">
      <dgm:prSet/>
      <dgm:spPr/>
      <dgm:t>
        <a:bodyPr/>
        <a:lstStyle/>
        <a:p>
          <a:endParaRPr lang="ru-RU"/>
        </a:p>
      </dgm:t>
    </dgm:pt>
    <dgm:pt modelId="{7DA2CCAB-BA71-44CF-9ADD-FC89E3A37A1F}" type="sibTrans" cxnId="{91F8229A-DC9E-43B6-B9BC-0AAAC53831D4}">
      <dgm:prSet/>
      <dgm:spPr/>
      <dgm:t>
        <a:bodyPr/>
        <a:lstStyle/>
        <a:p>
          <a:endParaRPr lang="ru-RU"/>
        </a:p>
      </dgm:t>
    </dgm:pt>
    <dgm:pt modelId="{58B98AD5-1B35-4459-958C-2934C952EF60}" type="pres">
      <dgm:prSet presAssocID="{3A2FE2E7-496E-4241-8527-C1D907B3316B}" presName="cycle" presStyleCnt="0">
        <dgm:presLayoutVars>
          <dgm:dir/>
          <dgm:resizeHandles val="exact"/>
        </dgm:presLayoutVars>
      </dgm:prSet>
      <dgm:spPr/>
    </dgm:pt>
    <dgm:pt modelId="{6CDB4529-6110-4099-A529-6EC106678B5B}" type="pres">
      <dgm:prSet presAssocID="{65FC0F15-526A-4B68-8F98-AB16A7C6C9EE}" presName="node" presStyleLbl="node1" presStyleIdx="0" presStyleCnt="4">
        <dgm:presLayoutVars>
          <dgm:bulletEnabled val="1"/>
        </dgm:presLayoutVars>
      </dgm:prSet>
      <dgm:spPr/>
    </dgm:pt>
    <dgm:pt modelId="{A1C10341-B8F8-4C75-8530-2AA106800913}" type="pres">
      <dgm:prSet presAssocID="{65FC0F15-526A-4B68-8F98-AB16A7C6C9EE}" presName="spNode" presStyleCnt="0"/>
      <dgm:spPr/>
    </dgm:pt>
    <dgm:pt modelId="{54DCB21A-47AC-41E5-B1C4-CE7F6FD34165}" type="pres">
      <dgm:prSet presAssocID="{5E3A91E3-F247-491F-90B3-06B439B8AC0A}" presName="sibTrans" presStyleLbl="sibTrans1D1" presStyleIdx="0" presStyleCnt="4"/>
      <dgm:spPr/>
    </dgm:pt>
    <dgm:pt modelId="{2C7FE0C3-C497-42A5-B665-BB3D2743B039}" type="pres">
      <dgm:prSet presAssocID="{DD19EA51-CB1E-45A1-B9D9-DA6B1F78A280}" presName="node" presStyleLbl="node1" presStyleIdx="1" presStyleCnt="4">
        <dgm:presLayoutVars>
          <dgm:bulletEnabled val="1"/>
        </dgm:presLayoutVars>
      </dgm:prSet>
      <dgm:spPr/>
    </dgm:pt>
    <dgm:pt modelId="{79E63B0A-87E2-42FF-A2A4-12B0560D734D}" type="pres">
      <dgm:prSet presAssocID="{DD19EA51-CB1E-45A1-B9D9-DA6B1F78A280}" presName="spNode" presStyleCnt="0"/>
      <dgm:spPr/>
    </dgm:pt>
    <dgm:pt modelId="{FB181D6F-06A2-4710-8E44-A6EF36268A33}" type="pres">
      <dgm:prSet presAssocID="{B5DEAEA9-CCD5-415D-A3A6-1205457C5BFF}" presName="sibTrans" presStyleLbl="sibTrans1D1" presStyleIdx="1" presStyleCnt="4"/>
      <dgm:spPr/>
    </dgm:pt>
    <dgm:pt modelId="{1CC6B57E-D0D4-4668-A06E-2F5CF6F0FCD7}" type="pres">
      <dgm:prSet presAssocID="{39332D54-D37A-4C7D-BFA2-9F09BB088828}" presName="node" presStyleLbl="node1" presStyleIdx="2" presStyleCnt="4">
        <dgm:presLayoutVars>
          <dgm:bulletEnabled val="1"/>
        </dgm:presLayoutVars>
      </dgm:prSet>
      <dgm:spPr/>
    </dgm:pt>
    <dgm:pt modelId="{948B4C01-8642-48B2-9F5D-357149970051}" type="pres">
      <dgm:prSet presAssocID="{39332D54-D37A-4C7D-BFA2-9F09BB088828}" presName="spNode" presStyleCnt="0"/>
      <dgm:spPr/>
    </dgm:pt>
    <dgm:pt modelId="{AFC28CE8-29D6-413A-A187-A23241F6573E}" type="pres">
      <dgm:prSet presAssocID="{7CD679C3-82AE-4B7D-94B3-59E71C2C9FB7}" presName="sibTrans" presStyleLbl="sibTrans1D1" presStyleIdx="2" presStyleCnt="4"/>
      <dgm:spPr/>
    </dgm:pt>
    <dgm:pt modelId="{2A4BCC4D-4A56-4974-9F74-A149E97F94C6}" type="pres">
      <dgm:prSet presAssocID="{32277E2A-4046-4B34-8F40-7AF32A19698D}" presName="node" presStyleLbl="node1" presStyleIdx="3" presStyleCnt="4">
        <dgm:presLayoutVars>
          <dgm:bulletEnabled val="1"/>
        </dgm:presLayoutVars>
      </dgm:prSet>
      <dgm:spPr/>
    </dgm:pt>
    <dgm:pt modelId="{834B85A3-8BC0-4360-8E02-4AF86FB246D5}" type="pres">
      <dgm:prSet presAssocID="{32277E2A-4046-4B34-8F40-7AF32A19698D}" presName="spNode" presStyleCnt="0"/>
      <dgm:spPr/>
    </dgm:pt>
    <dgm:pt modelId="{DB394F42-3D8C-41E8-9DEC-9FBA183E4BCD}" type="pres">
      <dgm:prSet presAssocID="{7DA2CCAB-BA71-44CF-9ADD-FC89E3A37A1F}" presName="sibTrans" presStyleLbl="sibTrans1D1" presStyleIdx="3" presStyleCnt="4"/>
      <dgm:spPr/>
    </dgm:pt>
  </dgm:ptLst>
  <dgm:cxnLst>
    <dgm:cxn modelId="{D6DB9BCE-D053-4496-AA9B-E62F5CD6F7BC}" type="presOf" srcId="{7DA2CCAB-BA71-44CF-9ADD-FC89E3A37A1F}" destId="{DB394F42-3D8C-41E8-9DEC-9FBA183E4BCD}" srcOrd="0" destOrd="0" presId="urn:microsoft.com/office/officeart/2005/8/layout/cycle6"/>
    <dgm:cxn modelId="{0024A6DB-4BF1-4ACF-A1AC-4C223363E9AB}" type="presOf" srcId="{65FC0F15-526A-4B68-8F98-AB16A7C6C9EE}" destId="{6CDB4529-6110-4099-A529-6EC106678B5B}" srcOrd="0" destOrd="0" presId="urn:microsoft.com/office/officeart/2005/8/layout/cycle6"/>
    <dgm:cxn modelId="{59C98051-658C-41DE-A32C-04950169BCB2}" srcId="{3A2FE2E7-496E-4241-8527-C1D907B3316B}" destId="{39332D54-D37A-4C7D-BFA2-9F09BB088828}" srcOrd="2" destOrd="0" parTransId="{51DEF1C6-D119-4808-9F7D-8BE35B47537F}" sibTransId="{7CD679C3-82AE-4B7D-94B3-59E71C2C9FB7}"/>
    <dgm:cxn modelId="{AE9C9370-CEB3-45A2-8490-8AF86EBCAF58}" type="presOf" srcId="{39332D54-D37A-4C7D-BFA2-9F09BB088828}" destId="{1CC6B57E-D0D4-4668-A06E-2F5CF6F0FCD7}" srcOrd="0" destOrd="0" presId="urn:microsoft.com/office/officeart/2005/8/layout/cycle6"/>
    <dgm:cxn modelId="{D4B7FD9E-8E59-49BF-886D-9F0C1C395FB5}" type="presOf" srcId="{B5DEAEA9-CCD5-415D-A3A6-1205457C5BFF}" destId="{FB181D6F-06A2-4710-8E44-A6EF36268A33}" srcOrd="0" destOrd="0" presId="urn:microsoft.com/office/officeart/2005/8/layout/cycle6"/>
    <dgm:cxn modelId="{3AB5EB13-6FF1-486D-BEE9-F08AACE6AC4C}" srcId="{3A2FE2E7-496E-4241-8527-C1D907B3316B}" destId="{DD19EA51-CB1E-45A1-B9D9-DA6B1F78A280}" srcOrd="1" destOrd="0" parTransId="{78E92683-1B8E-437A-9851-C0BB89E98422}" sibTransId="{B5DEAEA9-CCD5-415D-A3A6-1205457C5BFF}"/>
    <dgm:cxn modelId="{91F8229A-DC9E-43B6-B9BC-0AAAC53831D4}" srcId="{3A2FE2E7-496E-4241-8527-C1D907B3316B}" destId="{32277E2A-4046-4B34-8F40-7AF32A19698D}" srcOrd="3" destOrd="0" parTransId="{B124C8F7-430E-49DB-87B1-63F6326AADD1}" sibTransId="{7DA2CCAB-BA71-44CF-9ADD-FC89E3A37A1F}"/>
    <dgm:cxn modelId="{64C7EB53-911C-4BA2-B157-C80F83B19C52}" type="presOf" srcId="{32277E2A-4046-4B34-8F40-7AF32A19698D}" destId="{2A4BCC4D-4A56-4974-9F74-A149E97F94C6}" srcOrd="0" destOrd="0" presId="urn:microsoft.com/office/officeart/2005/8/layout/cycle6"/>
    <dgm:cxn modelId="{B00CFB24-3050-44B2-9BDF-4648A681D13B}" type="presOf" srcId="{DD19EA51-CB1E-45A1-B9D9-DA6B1F78A280}" destId="{2C7FE0C3-C497-42A5-B665-BB3D2743B039}" srcOrd="0" destOrd="0" presId="urn:microsoft.com/office/officeart/2005/8/layout/cycle6"/>
    <dgm:cxn modelId="{BD16365E-EF23-410E-9073-1E6F0B46FF11}" type="presOf" srcId="{3A2FE2E7-496E-4241-8527-C1D907B3316B}" destId="{58B98AD5-1B35-4459-958C-2934C952EF60}" srcOrd="0" destOrd="0" presId="urn:microsoft.com/office/officeart/2005/8/layout/cycle6"/>
    <dgm:cxn modelId="{CFDF288D-8055-41E6-AC61-99487D2555D3}" type="presOf" srcId="{7CD679C3-82AE-4B7D-94B3-59E71C2C9FB7}" destId="{AFC28CE8-29D6-413A-A187-A23241F6573E}" srcOrd="0" destOrd="0" presId="urn:microsoft.com/office/officeart/2005/8/layout/cycle6"/>
    <dgm:cxn modelId="{B8DA9CFD-2BDC-4A0B-992A-6BB42217BED8}" type="presOf" srcId="{5E3A91E3-F247-491F-90B3-06B439B8AC0A}" destId="{54DCB21A-47AC-41E5-B1C4-CE7F6FD34165}" srcOrd="0" destOrd="0" presId="urn:microsoft.com/office/officeart/2005/8/layout/cycle6"/>
    <dgm:cxn modelId="{B195045F-EF96-4C1A-AF39-5246BB727FB4}" srcId="{3A2FE2E7-496E-4241-8527-C1D907B3316B}" destId="{65FC0F15-526A-4B68-8F98-AB16A7C6C9EE}" srcOrd="0" destOrd="0" parTransId="{2E5AFC73-4EEC-48CF-9365-D33591320AD2}" sibTransId="{5E3A91E3-F247-491F-90B3-06B439B8AC0A}"/>
    <dgm:cxn modelId="{9D80307E-191C-4325-B483-AAE9C21F7BC4}" type="presParOf" srcId="{58B98AD5-1B35-4459-958C-2934C952EF60}" destId="{6CDB4529-6110-4099-A529-6EC106678B5B}" srcOrd="0" destOrd="0" presId="urn:microsoft.com/office/officeart/2005/8/layout/cycle6"/>
    <dgm:cxn modelId="{C04D6245-47CC-4734-85A5-E95DB926FD3A}" type="presParOf" srcId="{58B98AD5-1B35-4459-958C-2934C952EF60}" destId="{A1C10341-B8F8-4C75-8530-2AA106800913}" srcOrd="1" destOrd="0" presId="urn:microsoft.com/office/officeart/2005/8/layout/cycle6"/>
    <dgm:cxn modelId="{28422FD3-9426-4D74-86E5-4F688ABE43BE}" type="presParOf" srcId="{58B98AD5-1B35-4459-958C-2934C952EF60}" destId="{54DCB21A-47AC-41E5-B1C4-CE7F6FD34165}" srcOrd="2" destOrd="0" presId="urn:microsoft.com/office/officeart/2005/8/layout/cycle6"/>
    <dgm:cxn modelId="{DB4AA6B0-334E-4789-8FF8-99CBEFBCEB6A}" type="presParOf" srcId="{58B98AD5-1B35-4459-958C-2934C952EF60}" destId="{2C7FE0C3-C497-42A5-B665-BB3D2743B039}" srcOrd="3" destOrd="0" presId="urn:microsoft.com/office/officeart/2005/8/layout/cycle6"/>
    <dgm:cxn modelId="{51DC391C-B2EF-4103-A218-A150C59B86F9}" type="presParOf" srcId="{58B98AD5-1B35-4459-958C-2934C952EF60}" destId="{79E63B0A-87E2-42FF-A2A4-12B0560D734D}" srcOrd="4" destOrd="0" presId="urn:microsoft.com/office/officeart/2005/8/layout/cycle6"/>
    <dgm:cxn modelId="{BCEB9FAD-9126-43DE-AB15-BA283203998F}" type="presParOf" srcId="{58B98AD5-1B35-4459-958C-2934C952EF60}" destId="{FB181D6F-06A2-4710-8E44-A6EF36268A33}" srcOrd="5" destOrd="0" presId="urn:microsoft.com/office/officeart/2005/8/layout/cycle6"/>
    <dgm:cxn modelId="{3A36B65F-7BEA-43CD-9E6D-FD853B483C0E}" type="presParOf" srcId="{58B98AD5-1B35-4459-958C-2934C952EF60}" destId="{1CC6B57E-D0D4-4668-A06E-2F5CF6F0FCD7}" srcOrd="6" destOrd="0" presId="urn:microsoft.com/office/officeart/2005/8/layout/cycle6"/>
    <dgm:cxn modelId="{4925FC8E-A160-455B-B71C-5CB70AD4FD45}" type="presParOf" srcId="{58B98AD5-1B35-4459-958C-2934C952EF60}" destId="{948B4C01-8642-48B2-9F5D-357149970051}" srcOrd="7" destOrd="0" presId="urn:microsoft.com/office/officeart/2005/8/layout/cycle6"/>
    <dgm:cxn modelId="{9E75B664-D20E-4A9D-B68F-BA60C308896F}" type="presParOf" srcId="{58B98AD5-1B35-4459-958C-2934C952EF60}" destId="{AFC28CE8-29D6-413A-A187-A23241F6573E}" srcOrd="8" destOrd="0" presId="urn:microsoft.com/office/officeart/2005/8/layout/cycle6"/>
    <dgm:cxn modelId="{D66435D4-75A3-4EA4-ACD1-27BC54EB1102}" type="presParOf" srcId="{58B98AD5-1B35-4459-958C-2934C952EF60}" destId="{2A4BCC4D-4A56-4974-9F74-A149E97F94C6}" srcOrd="9" destOrd="0" presId="urn:microsoft.com/office/officeart/2005/8/layout/cycle6"/>
    <dgm:cxn modelId="{BC96BCAA-0C52-4AEB-90CB-B6A462C68B3D}" type="presParOf" srcId="{58B98AD5-1B35-4459-958C-2934C952EF60}" destId="{834B85A3-8BC0-4360-8E02-4AF86FB246D5}" srcOrd="10" destOrd="0" presId="urn:microsoft.com/office/officeart/2005/8/layout/cycle6"/>
    <dgm:cxn modelId="{03D199AD-3E38-4A5A-A97B-3256D7649598}" type="presParOf" srcId="{58B98AD5-1B35-4459-958C-2934C952EF60}" destId="{DB394F42-3D8C-41E8-9DEC-9FBA183E4BCD}" srcOrd="11" destOrd="0" presId="urn:microsoft.com/office/officeart/2005/8/layout/cycle6"/>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461E619-CE7D-41A9-A5C6-1967BEEFDE59}" type="datetimeFigureOut">
              <a:rPr lang="ru-RU" smtClean="0"/>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3ABE5-0B7B-4CCB-9447-A9565CBDEED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61E619-CE7D-41A9-A5C6-1967BEEFDE59}" type="datetimeFigureOut">
              <a:rPr lang="ru-RU" smtClean="0"/>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3ABE5-0B7B-4CCB-9447-A9565CBDEED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61E619-CE7D-41A9-A5C6-1967BEEFDE59}" type="datetimeFigureOut">
              <a:rPr lang="ru-RU" smtClean="0"/>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3ABE5-0B7B-4CCB-9447-A9565CBDEED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61E619-CE7D-41A9-A5C6-1967BEEFDE59}" type="datetimeFigureOut">
              <a:rPr lang="ru-RU" smtClean="0"/>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3ABE5-0B7B-4CCB-9447-A9565CBDEED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461E619-CE7D-41A9-A5C6-1967BEEFDE59}" type="datetimeFigureOut">
              <a:rPr lang="ru-RU" smtClean="0"/>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3ABE5-0B7B-4CCB-9447-A9565CBDEED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461E619-CE7D-41A9-A5C6-1967BEEFDE59}" type="datetimeFigureOut">
              <a:rPr lang="ru-RU" smtClean="0"/>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93ABE5-0B7B-4CCB-9447-A9565CBDEED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461E619-CE7D-41A9-A5C6-1967BEEFDE59}" type="datetimeFigureOut">
              <a:rPr lang="ru-RU" smtClean="0"/>
              <a:t>05.12.2016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93ABE5-0B7B-4CCB-9447-A9565CBDEED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461E619-CE7D-41A9-A5C6-1967BEEFDE59}" type="datetimeFigureOut">
              <a:rPr lang="ru-RU" smtClean="0"/>
              <a:t>05.12.2016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93ABE5-0B7B-4CCB-9447-A9565CBDEED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61E619-CE7D-41A9-A5C6-1967BEEFDE59}" type="datetimeFigureOut">
              <a:rPr lang="ru-RU" smtClean="0"/>
              <a:t>05.12.2016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93ABE5-0B7B-4CCB-9447-A9565CBDEED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61E619-CE7D-41A9-A5C6-1967BEEFDE59}" type="datetimeFigureOut">
              <a:rPr lang="ru-RU" smtClean="0"/>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93ABE5-0B7B-4CCB-9447-A9565CBDEED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61E619-CE7D-41A9-A5C6-1967BEEFDE59}" type="datetimeFigureOut">
              <a:rPr lang="ru-RU" smtClean="0"/>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93ABE5-0B7B-4CCB-9447-A9565CBDEED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4000"/>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1E619-CE7D-41A9-A5C6-1967BEEFDE59}" type="datetimeFigureOut">
              <a:rPr lang="ru-RU" smtClean="0"/>
              <a:t>05.12.2016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3ABE5-0B7B-4CCB-9447-A9565CBDEED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Исследовательский проект по предмету «Технология»:</a:t>
            </a:r>
            <a:br>
              <a:rPr lang="ru-RU" dirty="0"/>
            </a:br>
            <a:r>
              <a:rPr lang="ru-RU" dirty="0"/>
              <a:t>Применение разных видов риса </a:t>
            </a:r>
            <a:br>
              <a:rPr lang="ru-RU" dirty="0"/>
            </a:br>
            <a:r>
              <a:rPr lang="ru-RU" dirty="0"/>
              <a:t>в кулинарии</a:t>
            </a:r>
            <a:br>
              <a:rPr lang="ru-RU" dirty="0"/>
            </a:br>
            <a:endParaRPr lang="ru-RU" dirty="0"/>
          </a:p>
        </p:txBody>
      </p:sp>
      <p:sp>
        <p:nvSpPr>
          <p:cNvPr id="3" name="Подзаголовок 2"/>
          <p:cNvSpPr>
            <a:spLocks noGrp="1"/>
          </p:cNvSpPr>
          <p:nvPr>
            <p:ph type="subTitle" idx="1"/>
          </p:nvPr>
        </p:nvSpPr>
        <p:spPr>
          <a:xfrm>
            <a:off x="2571736" y="4786322"/>
            <a:ext cx="6400800" cy="1752600"/>
          </a:xfrm>
        </p:spPr>
        <p:txBody>
          <a:bodyPr>
            <a:normAutofit fontScale="70000" lnSpcReduction="20000"/>
          </a:bodyPr>
          <a:lstStyle/>
          <a:p>
            <a:pPr algn="r"/>
            <a:r>
              <a:rPr lang="ru-RU" dirty="0">
                <a:solidFill>
                  <a:schemeClr val="tx1"/>
                </a:solidFill>
              </a:rPr>
              <a:t>Выполнила:</a:t>
            </a:r>
            <a:br>
              <a:rPr lang="ru-RU" dirty="0">
                <a:solidFill>
                  <a:schemeClr val="tx1"/>
                </a:solidFill>
              </a:rPr>
            </a:br>
            <a:r>
              <a:rPr lang="ru-RU" dirty="0">
                <a:solidFill>
                  <a:schemeClr val="tx1"/>
                </a:solidFill>
              </a:rPr>
              <a:t>Ученица11 «А» класса</a:t>
            </a:r>
            <a:br>
              <a:rPr lang="ru-RU" dirty="0">
                <a:solidFill>
                  <a:schemeClr val="tx1"/>
                </a:solidFill>
              </a:rPr>
            </a:br>
            <a:r>
              <a:rPr lang="ru-RU" dirty="0">
                <a:solidFill>
                  <a:schemeClr val="tx1"/>
                </a:solidFill>
              </a:rPr>
              <a:t>МОУ средней школы №1</a:t>
            </a:r>
            <a:br>
              <a:rPr lang="ru-RU" dirty="0">
                <a:solidFill>
                  <a:schemeClr val="tx1"/>
                </a:solidFill>
              </a:rPr>
            </a:br>
            <a:r>
              <a:rPr lang="ru-RU" dirty="0">
                <a:solidFill>
                  <a:schemeClr val="tx1"/>
                </a:solidFill>
              </a:rPr>
              <a:t>Савельева Алина Евгеньевна</a:t>
            </a:r>
            <a:br>
              <a:rPr lang="ru-RU" dirty="0">
                <a:solidFill>
                  <a:schemeClr val="tx1"/>
                </a:solidFill>
              </a:rPr>
            </a:br>
            <a:r>
              <a:rPr lang="ru-RU" dirty="0">
                <a:solidFill>
                  <a:schemeClr val="tx1"/>
                </a:solidFill>
              </a:rPr>
              <a:t>Куратор проекта:</a:t>
            </a:r>
            <a:br>
              <a:rPr lang="ru-RU" dirty="0">
                <a:solidFill>
                  <a:schemeClr val="tx1"/>
                </a:solidFill>
              </a:rPr>
            </a:br>
            <a:r>
              <a:rPr lang="ru-RU" dirty="0">
                <a:solidFill>
                  <a:schemeClr val="tx1"/>
                </a:solidFill>
              </a:rPr>
              <a:t>Годунова Ирина Борисовна</a:t>
            </a:r>
          </a:p>
          <a:p>
            <a:pPr algn="r"/>
            <a:endParaRPr lang="ru-RU"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1214422"/>
            <a:ext cx="5543560" cy="4525963"/>
          </a:xfrm>
        </p:spPr>
        <p:txBody>
          <a:bodyPr>
            <a:normAutofit fontScale="70000" lnSpcReduction="20000"/>
          </a:bodyPr>
          <a:lstStyle/>
          <a:p>
            <a:pPr algn="ctr">
              <a:buNone/>
            </a:pPr>
            <a:r>
              <a:rPr lang="ru-RU" b="1" dirty="0" smtClean="0"/>
              <a:t>     </a:t>
            </a:r>
            <a:r>
              <a:rPr lang="ru-RU" b="1" dirty="0" err="1" smtClean="0"/>
              <a:t>Байя</a:t>
            </a:r>
            <a:endParaRPr lang="ru-RU" b="1" dirty="0" smtClean="0"/>
          </a:p>
          <a:p>
            <a:pPr>
              <a:buNone/>
            </a:pPr>
            <a:r>
              <a:rPr lang="ru-RU" dirty="0"/>
              <a:t> </a:t>
            </a:r>
            <a:r>
              <a:rPr lang="ru-RU" dirty="0" smtClean="0"/>
              <a:t>    </a:t>
            </a:r>
            <a:r>
              <a:rPr lang="ru-RU" dirty="0" err="1" smtClean="0"/>
              <a:t>Байя</a:t>
            </a:r>
            <a:r>
              <a:rPr lang="ru-RU" dirty="0" smtClean="0"/>
              <a:t> </a:t>
            </a:r>
            <a:r>
              <a:rPr lang="ru-RU" dirty="0"/>
              <a:t>впитывает много воды вместе с ароматом других ингредиентов блюда, хорошо сохраняет форму и почти не слипается, что характерно и для других видов </a:t>
            </a:r>
            <a:r>
              <a:rPr lang="ru-RU" dirty="0" err="1"/>
              <a:t>круглозерного</a:t>
            </a:r>
            <a:r>
              <a:rPr lang="ru-RU" dirty="0"/>
              <a:t> риса.  При варке он впитывает много воды, но не разваривается в кашу, при этом, обеспечивает полную абсорбцию аромата и вкуса всех ингредиентов блюда. Дело в том, что соотношение амилазы в зерне риса </a:t>
            </a:r>
            <a:r>
              <a:rPr lang="ru-RU" dirty="0" err="1"/>
              <a:t>Байя</a:t>
            </a:r>
            <a:r>
              <a:rPr lang="ru-RU" dirty="0"/>
              <a:t> способствует выделению большого количества крахмала во время варки, что способствует </a:t>
            </a:r>
            <a:r>
              <a:rPr lang="ru-RU" dirty="0" err="1"/>
              <a:t>загустению</a:t>
            </a:r>
            <a:r>
              <a:rPr lang="ru-RU" dirty="0"/>
              <a:t> бульона и позволяет отлично впитывать его вкус.</a:t>
            </a:r>
          </a:p>
          <a:p>
            <a:endParaRPr lang="ru-RU" dirty="0"/>
          </a:p>
        </p:txBody>
      </p:sp>
      <p:pic>
        <p:nvPicPr>
          <p:cNvPr id="21506" name="Picture 2" descr="https://shamanicdrumm.files.wordpress.com/2013/11/a-pinch-of-uncooked-rice.jpg"/>
          <p:cNvPicPr>
            <a:picLocks noChangeAspect="1" noChangeArrowheads="1"/>
          </p:cNvPicPr>
          <p:nvPr/>
        </p:nvPicPr>
        <p:blipFill>
          <a:blip r:embed="rId2" cstate="print"/>
          <a:srcRect/>
          <a:stretch>
            <a:fillRect/>
          </a:stretch>
        </p:blipFill>
        <p:spPr bwMode="auto">
          <a:xfrm>
            <a:off x="5929322" y="1285860"/>
            <a:ext cx="2952717" cy="2214538"/>
          </a:xfrm>
          <a:prstGeom prst="rect">
            <a:avLst/>
          </a:prstGeom>
          <a:ln>
            <a:noFill/>
          </a:ln>
          <a:effectLst>
            <a:softEdge rad="112500"/>
          </a:effectLst>
        </p:spPr>
      </p:pic>
      <p:pic>
        <p:nvPicPr>
          <p:cNvPr id="21508" name="Picture 4" descr="http://ecostoria.ru/images/efdddcea80934c929560c83a3c981810.736x736.jpg"/>
          <p:cNvPicPr>
            <a:picLocks noChangeAspect="1" noChangeArrowheads="1"/>
          </p:cNvPicPr>
          <p:nvPr/>
        </p:nvPicPr>
        <p:blipFill>
          <a:blip r:embed="rId3"/>
          <a:srcRect/>
          <a:stretch>
            <a:fillRect/>
          </a:stretch>
        </p:blipFill>
        <p:spPr bwMode="auto">
          <a:xfrm>
            <a:off x="6357950" y="3643314"/>
            <a:ext cx="2152616" cy="21526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1285860"/>
            <a:ext cx="5757874" cy="4525963"/>
          </a:xfrm>
        </p:spPr>
        <p:txBody>
          <a:bodyPr>
            <a:normAutofit fontScale="70000" lnSpcReduction="20000"/>
          </a:bodyPr>
          <a:lstStyle/>
          <a:p>
            <a:pPr algn="ctr">
              <a:buNone/>
            </a:pPr>
            <a:r>
              <a:rPr lang="ru-RU" dirty="0" smtClean="0"/>
              <a:t>   </a:t>
            </a:r>
            <a:r>
              <a:rPr lang="ru-RU" b="1" dirty="0" smtClean="0"/>
              <a:t> </a:t>
            </a:r>
            <a:r>
              <a:rPr lang="ru-RU" b="1" dirty="0" err="1" smtClean="0"/>
              <a:t>Иберика</a:t>
            </a:r>
            <a:endParaRPr lang="ru-RU" b="1" dirty="0" smtClean="0"/>
          </a:p>
          <a:p>
            <a:pPr>
              <a:buNone/>
            </a:pPr>
            <a:r>
              <a:rPr lang="ru-RU" dirty="0"/>
              <a:t> </a:t>
            </a:r>
            <a:r>
              <a:rPr lang="ru-RU" dirty="0" smtClean="0"/>
              <a:t>    Белый </a:t>
            </a:r>
            <a:r>
              <a:rPr lang="ru-RU" dirty="0" err="1"/>
              <a:t>среднезерный</a:t>
            </a:r>
            <a:r>
              <a:rPr lang="ru-RU" dirty="0"/>
              <a:t> рис марки "</a:t>
            </a:r>
            <a:r>
              <a:rPr lang="ru-RU" dirty="0" err="1"/>
              <a:t>Иберика</a:t>
            </a:r>
            <a:r>
              <a:rPr lang="ru-RU" dirty="0"/>
              <a:t>" выращен в Испании, имеет более короткое и широкое зерно и обладает более мягкой текстурой, чем </a:t>
            </a:r>
            <a:r>
              <a:rPr lang="ru-RU" dirty="0" err="1"/>
              <a:t>длиннозёрный</a:t>
            </a:r>
            <a:r>
              <a:rPr lang="ru-RU" dirty="0"/>
              <a:t> рис. При варке зёрна "</a:t>
            </a:r>
            <a:r>
              <a:rPr lang="ru-RU" dirty="0" err="1"/>
              <a:t>Иберики</a:t>
            </a:r>
            <a:r>
              <a:rPr lang="ru-RU" dirty="0"/>
              <a:t>" немного слипаются и пропитываются ароматом других ингредиентов. Поэтому "</a:t>
            </a:r>
            <a:r>
              <a:rPr lang="ru-RU" dirty="0" err="1"/>
              <a:t>Иберика</a:t>
            </a:r>
            <a:r>
              <a:rPr lang="ru-RU" dirty="0"/>
              <a:t>" отлично подходит для приготовления плова, </a:t>
            </a:r>
            <a:r>
              <a:rPr lang="ru-RU" dirty="0" err="1"/>
              <a:t>паэльи</a:t>
            </a:r>
            <a:r>
              <a:rPr lang="ru-RU" dirty="0"/>
              <a:t>, ризотто и супов. </a:t>
            </a:r>
            <a:r>
              <a:rPr lang="ru-RU" dirty="0" err="1"/>
              <a:t>Круглозерный</a:t>
            </a:r>
            <a:r>
              <a:rPr lang="ru-RU" dirty="0"/>
              <a:t> рис любой другой марки может заменить «</a:t>
            </a:r>
            <a:r>
              <a:rPr lang="ru-RU" dirty="0" err="1"/>
              <a:t>иберику</a:t>
            </a:r>
            <a:r>
              <a:rPr lang="ru-RU" dirty="0"/>
              <a:t>», если ее тяжело или невозможно купить.</a:t>
            </a:r>
          </a:p>
          <a:p>
            <a:endParaRPr lang="ru-RU" dirty="0"/>
          </a:p>
        </p:txBody>
      </p:sp>
      <p:pic>
        <p:nvPicPr>
          <p:cNvPr id="23554" name="Picture 2" descr="http://s04.pakko.me/var/i/287/rs/4d/98edfa18bcb379cccd5a1df873f1248d.jpg"/>
          <p:cNvPicPr>
            <a:picLocks noChangeAspect="1" noChangeArrowheads="1"/>
          </p:cNvPicPr>
          <p:nvPr/>
        </p:nvPicPr>
        <p:blipFill>
          <a:blip r:embed="rId2"/>
          <a:srcRect/>
          <a:stretch>
            <a:fillRect/>
          </a:stretch>
        </p:blipFill>
        <p:spPr bwMode="auto">
          <a:xfrm>
            <a:off x="6572264" y="1071546"/>
            <a:ext cx="1723231" cy="2671733"/>
          </a:xfrm>
          <a:prstGeom prst="rect">
            <a:avLst/>
          </a:prstGeom>
          <a:ln>
            <a:noFill/>
          </a:ln>
          <a:effectLst>
            <a:softEdge rad="112500"/>
          </a:effectLst>
        </p:spPr>
      </p:pic>
      <p:pic>
        <p:nvPicPr>
          <p:cNvPr id="23556" name="Picture 4" descr="http://edu-domoi.ru/wp-content/uploads/001776.jpg"/>
          <p:cNvPicPr>
            <a:picLocks noChangeAspect="1" noChangeArrowheads="1"/>
          </p:cNvPicPr>
          <p:nvPr/>
        </p:nvPicPr>
        <p:blipFill>
          <a:blip r:embed="rId3" cstate="print"/>
          <a:srcRect/>
          <a:stretch>
            <a:fillRect/>
          </a:stretch>
        </p:blipFill>
        <p:spPr bwMode="auto">
          <a:xfrm>
            <a:off x="6357950" y="3857628"/>
            <a:ext cx="2286016" cy="22860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0034" y="1285860"/>
            <a:ext cx="6072230" cy="4525963"/>
          </a:xfrm>
        </p:spPr>
        <p:txBody>
          <a:bodyPr>
            <a:normAutofit fontScale="70000" lnSpcReduction="20000"/>
          </a:bodyPr>
          <a:lstStyle/>
          <a:p>
            <a:pPr algn="ctr">
              <a:buNone/>
            </a:pPr>
            <a:r>
              <a:rPr lang="ru-RU" b="1" dirty="0" err="1" smtClean="0"/>
              <a:t>Девзира</a:t>
            </a:r>
            <a:endParaRPr lang="ru-RU" b="1" dirty="0" smtClean="0"/>
          </a:p>
          <a:p>
            <a:pPr>
              <a:buNone/>
            </a:pPr>
            <a:r>
              <a:rPr lang="ru-RU" dirty="0" smtClean="0"/>
              <a:t>      Характеризуется </a:t>
            </a:r>
            <a:r>
              <a:rPr lang="ru-RU" dirty="0"/>
              <a:t>вытянутым зерном, вдоль него проходит полоса коричневого цвета. После промывки зернышки светлеют, становятся </a:t>
            </a:r>
            <a:r>
              <a:rPr lang="ru-RU" dirty="0" err="1"/>
              <a:t>нежно-розового</a:t>
            </a:r>
            <a:r>
              <a:rPr lang="ru-RU" dirty="0"/>
              <a:t> цвета. </a:t>
            </a:r>
            <a:r>
              <a:rPr lang="ru-RU" dirty="0" err="1"/>
              <a:t>Девзира</a:t>
            </a:r>
            <a:r>
              <a:rPr lang="ru-RU" dirty="0"/>
              <a:t> отличается также нехарактерной для риса тяжестью. Достаточно взять жменю риса, чтобы почувствовать его увесистость. Это свойство объясняется тем, что рис имеет большую плотность.</a:t>
            </a:r>
            <a:br>
              <a:rPr lang="ru-RU" dirty="0"/>
            </a:br>
            <a:r>
              <a:rPr lang="ru-RU" dirty="0"/>
              <a:t>Рис вида «</a:t>
            </a:r>
            <a:r>
              <a:rPr lang="ru-RU" dirty="0" err="1"/>
              <a:t>девзира</a:t>
            </a:r>
            <a:r>
              <a:rPr lang="ru-RU" dirty="0"/>
              <a:t>» немного легче найти на российских рынках, однако при возникновении затруднений в его поиске, можно использовать более распространенный рис вида «</a:t>
            </a:r>
            <a:r>
              <a:rPr lang="ru-RU" dirty="0" err="1"/>
              <a:t>басмати</a:t>
            </a:r>
            <a:r>
              <a:rPr lang="ru-RU" dirty="0"/>
              <a:t>».</a:t>
            </a:r>
          </a:p>
          <a:p>
            <a:endParaRPr lang="ru-RU" dirty="0"/>
          </a:p>
        </p:txBody>
      </p:sp>
      <p:pic>
        <p:nvPicPr>
          <p:cNvPr id="24580" name="Picture 4" descr="https://megamarket.ua/uploads/products/48/20/15/21/80/3/2/base-420_420_1.jpg"/>
          <p:cNvPicPr>
            <a:picLocks noChangeAspect="1" noChangeArrowheads="1"/>
          </p:cNvPicPr>
          <p:nvPr/>
        </p:nvPicPr>
        <p:blipFill>
          <a:blip r:embed="rId2"/>
          <a:srcRect l="23214" r="25000"/>
          <a:stretch>
            <a:fillRect/>
          </a:stretch>
        </p:blipFill>
        <p:spPr bwMode="auto">
          <a:xfrm>
            <a:off x="6643702" y="1214422"/>
            <a:ext cx="2071702" cy="2667000"/>
          </a:xfrm>
          <a:prstGeom prst="rect">
            <a:avLst/>
          </a:prstGeom>
          <a:ln>
            <a:noFill/>
          </a:ln>
          <a:effectLst>
            <a:softEdge rad="112500"/>
          </a:effectLst>
        </p:spPr>
      </p:pic>
      <p:pic>
        <p:nvPicPr>
          <p:cNvPr id="24582" name="Picture 6" descr="http://st26.stpulscen.ru/images/product/101/212/804_big.jpg"/>
          <p:cNvPicPr>
            <a:picLocks noChangeAspect="1" noChangeArrowheads="1"/>
          </p:cNvPicPr>
          <p:nvPr/>
        </p:nvPicPr>
        <p:blipFill>
          <a:blip r:embed="rId3"/>
          <a:srcRect/>
          <a:stretch>
            <a:fillRect/>
          </a:stretch>
        </p:blipFill>
        <p:spPr bwMode="auto">
          <a:xfrm>
            <a:off x="6429388" y="4000504"/>
            <a:ext cx="2309802" cy="20210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1214422"/>
            <a:ext cx="5257808" cy="4525963"/>
          </a:xfrm>
        </p:spPr>
        <p:txBody>
          <a:bodyPr>
            <a:normAutofit fontScale="77500" lnSpcReduction="20000"/>
          </a:bodyPr>
          <a:lstStyle/>
          <a:p>
            <a:pPr algn="ctr">
              <a:buNone/>
            </a:pPr>
            <a:r>
              <a:rPr lang="ru-RU" b="1" dirty="0" err="1" smtClean="0"/>
              <a:t>Чунгара</a:t>
            </a:r>
            <a:endParaRPr lang="ru-RU" b="1" dirty="0" smtClean="0"/>
          </a:p>
          <a:p>
            <a:pPr>
              <a:buNone/>
            </a:pPr>
            <a:r>
              <a:rPr lang="ru-RU" dirty="0"/>
              <a:t> </a:t>
            </a:r>
            <a:r>
              <a:rPr lang="ru-RU" dirty="0" smtClean="0"/>
              <a:t>    Свое </a:t>
            </a:r>
            <a:r>
              <a:rPr lang="ru-RU" dirty="0"/>
              <a:t>название этот сорт получил от названия киргизского кишлака, где впервые ввели этот сорт. </a:t>
            </a:r>
            <a:r>
              <a:rPr lang="ru-RU" dirty="0" err="1"/>
              <a:t>Чунгара</a:t>
            </a:r>
            <a:r>
              <a:rPr lang="ru-RU" dirty="0"/>
              <a:t> представляет собой белый рис, в отличие от </a:t>
            </a:r>
            <a:r>
              <a:rPr lang="ru-RU" dirty="0" err="1"/>
              <a:t>девзиры</a:t>
            </a:r>
            <a:r>
              <a:rPr lang="ru-RU" dirty="0"/>
              <a:t>, он содержит намного меньше крахмала .</a:t>
            </a:r>
            <a:r>
              <a:rPr lang="ru-RU" dirty="0" err="1"/>
              <a:t>Чунгара</a:t>
            </a:r>
            <a:r>
              <a:rPr lang="ru-RU" dirty="0"/>
              <a:t> без труда впитывает большое количество жира, воды, но при этом остаётся рассыпчатым и легким. Альтернативой может стать любой вид пропаренного </a:t>
            </a:r>
            <a:r>
              <a:rPr lang="ru-RU" dirty="0" err="1"/>
              <a:t>длиннозерного</a:t>
            </a:r>
            <a:r>
              <a:rPr lang="ru-RU" dirty="0"/>
              <a:t> риса.</a:t>
            </a:r>
          </a:p>
          <a:p>
            <a:endParaRPr lang="ru-RU" dirty="0"/>
          </a:p>
        </p:txBody>
      </p:sp>
      <p:pic>
        <p:nvPicPr>
          <p:cNvPr id="25602" name="Picture 2" descr="http://xcook.info/sites/default/files/products/20/ris-devzira-2-1-chungara.jpg"/>
          <p:cNvPicPr>
            <a:picLocks noChangeAspect="1" noChangeArrowheads="1"/>
          </p:cNvPicPr>
          <p:nvPr/>
        </p:nvPicPr>
        <p:blipFill>
          <a:blip r:embed="rId2"/>
          <a:srcRect/>
          <a:stretch>
            <a:fillRect/>
          </a:stretch>
        </p:blipFill>
        <p:spPr bwMode="auto">
          <a:xfrm>
            <a:off x="5857884" y="4214818"/>
            <a:ext cx="2895048" cy="1928826"/>
          </a:xfrm>
          <a:prstGeom prst="rect">
            <a:avLst/>
          </a:prstGeom>
          <a:ln>
            <a:noFill/>
          </a:ln>
          <a:effectLst>
            <a:softEdge rad="112500"/>
          </a:effectLst>
        </p:spPr>
      </p:pic>
      <p:pic>
        <p:nvPicPr>
          <p:cNvPr id="25604" name="Picture 4" descr="http://www.knafshop.ru/image/cache/data/%D0%97%D0%B0%D0%B3%D1%80%D1%83%D0%B7%D0%BA%D0%B0%20%D1%84%D0%BE%D1%82%D0%BE%20%D1%82%D0%BE%D0%B2%D0%B0%D1%80%D0%BE%D0%B2/%D0%BA%D1%80%D1%83%D0%BF%D1%8B/%20%D1%8F%D0%BD%D1%82%D0%B0%D1%80%D1%8C-400x500.png"/>
          <p:cNvPicPr>
            <a:picLocks noChangeAspect="1" noChangeArrowheads="1"/>
          </p:cNvPicPr>
          <p:nvPr/>
        </p:nvPicPr>
        <p:blipFill>
          <a:blip r:embed="rId3"/>
          <a:srcRect/>
          <a:stretch>
            <a:fillRect/>
          </a:stretch>
        </p:blipFill>
        <p:spPr bwMode="auto">
          <a:xfrm>
            <a:off x="6429388" y="1785926"/>
            <a:ext cx="1738298" cy="217287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Блюда с рисом</a:t>
            </a:r>
            <a:endParaRPr lang="ru-RU" dirty="0"/>
          </a:p>
        </p:txBody>
      </p:sp>
      <p:sp>
        <p:nvSpPr>
          <p:cNvPr id="3" name="Содержимое 2"/>
          <p:cNvSpPr>
            <a:spLocks noGrp="1"/>
          </p:cNvSpPr>
          <p:nvPr>
            <p:ph idx="1"/>
          </p:nvPr>
        </p:nvSpPr>
        <p:spPr>
          <a:xfrm>
            <a:off x="457200" y="1285860"/>
            <a:ext cx="8229600" cy="5214974"/>
          </a:xfrm>
        </p:spPr>
        <p:txBody>
          <a:bodyPr>
            <a:normAutofit fontScale="70000" lnSpcReduction="20000"/>
          </a:bodyPr>
          <a:lstStyle/>
          <a:p>
            <a:pPr algn="ctr">
              <a:buNone/>
            </a:pPr>
            <a:r>
              <a:rPr lang="ru-RU" b="1" dirty="0" err="1" smtClean="0"/>
              <a:t>Паэлья</a:t>
            </a:r>
            <a:endParaRPr lang="ru-RU" b="1" dirty="0" smtClean="0"/>
          </a:p>
          <a:p>
            <a:pPr>
              <a:buNone/>
            </a:pPr>
            <a:r>
              <a:rPr lang="ru-RU" dirty="0" smtClean="0"/>
              <a:t>      Национальное</a:t>
            </a:r>
            <a:r>
              <a:rPr lang="ru-RU" dirty="0"/>
              <a:t> испанское блюдо из риса, подкрашенного шафраном, с добавлением оливкового масла. Кроме этого в </a:t>
            </a:r>
            <a:r>
              <a:rPr lang="ru-RU" dirty="0" err="1"/>
              <a:t>паэлью</a:t>
            </a:r>
            <a:r>
              <a:rPr lang="ru-RU" dirty="0"/>
              <a:t> </a:t>
            </a:r>
            <a:r>
              <a:rPr lang="ru-RU" dirty="0" smtClean="0"/>
              <a:t>могут добавляться</a:t>
            </a:r>
            <a:r>
              <a:rPr lang="ru-RU" dirty="0"/>
              <a:t> морепродукты, овощи, курица. Существует множество рецептов приготовления </a:t>
            </a:r>
            <a:r>
              <a:rPr lang="ru-RU" dirty="0" err="1"/>
              <a:t>паэльи</a:t>
            </a:r>
            <a:r>
              <a:rPr lang="ru-RU" dirty="0"/>
              <a:t>. Сами испанцы утверждают, что их свыше трехсот. Классическая </a:t>
            </a:r>
            <a:r>
              <a:rPr lang="ru-RU" dirty="0" err="1"/>
              <a:t>паэлья</a:t>
            </a:r>
            <a:r>
              <a:rPr lang="ru-RU" dirty="0"/>
              <a:t>, помимо риса, включает в себя 6—7 видов рыбы и морепродуктов, курицу, белое вино, зелень и специи. </a:t>
            </a:r>
            <a:endParaRPr lang="ru-RU" dirty="0" smtClean="0"/>
          </a:p>
          <a:p>
            <a:pPr>
              <a:buNone/>
            </a:pPr>
            <a:r>
              <a:rPr lang="ru-RU" dirty="0" smtClean="0"/>
              <a:t>      В </a:t>
            </a:r>
            <a:r>
              <a:rPr lang="ru-RU" dirty="0"/>
              <a:t>2 стаканах подсоленной воды отварить </a:t>
            </a:r>
            <a:r>
              <a:rPr lang="ru-RU" dirty="0" smtClean="0"/>
              <a:t/>
            </a:r>
            <a:br>
              <a:rPr lang="ru-RU" dirty="0" smtClean="0"/>
            </a:br>
            <a:r>
              <a:rPr lang="ru-RU" dirty="0" smtClean="0"/>
              <a:t>рис</a:t>
            </a:r>
            <a:r>
              <a:rPr lang="ru-RU" dirty="0"/>
              <a:t>, соломкой нарезать сладкий перец, </a:t>
            </a:r>
            <a:r>
              <a:rPr lang="ru-RU" dirty="0" smtClean="0"/>
              <a:t/>
            </a:r>
            <a:br>
              <a:rPr lang="ru-RU" dirty="0" smtClean="0"/>
            </a:br>
            <a:r>
              <a:rPr lang="ru-RU" dirty="0" smtClean="0"/>
              <a:t>помидоры</a:t>
            </a:r>
            <a:r>
              <a:rPr lang="ru-RU" dirty="0"/>
              <a:t>, чеснок и лук – кубиками, </a:t>
            </a:r>
            <a:r>
              <a:rPr lang="ru-RU" dirty="0" smtClean="0"/>
              <a:t/>
            </a:r>
            <a:br>
              <a:rPr lang="ru-RU" dirty="0" smtClean="0"/>
            </a:br>
            <a:r>
              <a:rPr lang="ru-RU" dirty="0" err="1" smtClean="0"/>
              <a:t>цуккини</a:t>
            </a:r>
            <a:r>
              <a:rPr lang="ru-RU" dirty="0" smtClean="0"/>
              <a:t> </a:t>
            </a:r>
            <a:r>
              <a:rPr lang="ru-RU" dirty="0"/>
              <a:t>– соломкой. На </a:t>
            </a:r>
            <a:r>
              <a:rPr lang="ru-RU" dirty="0" smtClean="0"/>
              <a:t>сковороде</a:t>
            </a:r>
            <a:br>
              <a:rPr lang="ru-RU" dirty="0" smtClean="0"/>
            </a:br>
            <a:r>
              <a:rPr lang="ru-RU" dirty="0" smtClean="0"/>
              <a:t> </a:t>
            </a:r>
            <a:r>
              <a:rPr lang="ru-RU" dirty="0"/>
              <a:t>с маслом обжарить перец и </a:t>
            </a:r>
            <a:r>
              <a:rPr lang="ru-RU" dirty="0" err="1"/>
              <a:t>цуккини</a:t>
            </a:r>
            <a:r>
              <a:rPr lang="ru-RU" dirty="0"/>
              <a:t>, </a:t>
            </a:r>
            <a:r>
              <a:rPr lang="ru-RU" dirty="0" smtClean="0"/>
              <a:t/>
            </a:r>
            <a:br>
              <a:rPr lang="ru-RU" dirty="0" smtClean="0"/>
            </a:br>
            <a:r>
              <a:rPr lang="ru-RU" dirty="0" smtClean="0"/>
              <a:t>положить </a:t>
            </a:r>
            <a:r>
              <a:rPr lang="ru-RU" dirty="0"/>
              <a:t>лук с чесноком, обжарить, </a:t>
            </a:r>
            <a:r>
              <a:rPr lang="ru-RU" dirty="0" smtClean="0"/>
              <a:t/>
            </a:r>
            <a:br>
              <a:rPr lang="ru-RU" dirty="0" smtClean="0"/>
            </a:br>
            <a:r>
              <a:rPr lang="ru-RU" dirty="0" smtClean="0"/>
              <a:t>добавить </a:t>
            </a:r>
            <a:r>
              <a:rPr lang="ru-RU" dirty="0"/>
              <a:t>рис и помидоры, тушить 5 мин, </a:t>
            </a:r>
            <a:r>
              <a:rPr lang="ru-RU" dirty="0" smtClean="0"/>
              <a:t/>
            </a:r>
            <a:br>
              <a:rPr lang="ru-RU" dirty="0" smtClean="0"/>
            </a:br>
            <a:r>
              <a:rPr lang="ru-RU" dirty="0" smtClean="0"/>
              <a:t>поперчить</a:t>
            </a:r>
            <a:r>
              <a:rPr lang="ru-RU" dirty="0"/>
              <a:t>, посолить, добавить цедру </a:t>
            </a:r>
            <a:r>
              <a:rPr lang="ru-RU" dirty="0" smtClean="0"/>
              <a:t/>
            </a:r>
            <a:br>
              <a:rPr lang="ru-RU" dirty="0" smtClean="0"/>
            </a:br>
            <a:r>
              <a:rPr lang="ru-RU" dirty="0" smtClean="0"/>
              <a:t>лимона </a:t>
            </a:r>
            <a:r>
              <a:rPr lang="ru-RU" dirty="0"/>
              <a:t>и украсить зеленью перед подачей.</a:t>
            </a:r>
          </a:p>
          <a:p>
            <a:endParaRPr lang="ru-RU" dirty="0"/>
          </a:p>
        </p:txBody>
      </p:sp>
      <p:pic>
        <p:nvPicPr>
          <p:cNvPr id="4" name="Рисунок 3" descr="http://akak.ru/recipes/pictures/000/017/543_big.jpg"/>
          <p:cNvPicPr/>
          <p:nvPr/>
        </p:nvPicPr>
        <p:blipFill>
          <a:blip r:embed="rId2"/>
          <a:srcRect/>
          <a:stretch>
            <a:fillRect/>
          </a:stretch>
        </p:blipFill>
        <p:spPr bwMode="auto">
          <a:xfrm>
            <a:off x="6000760" y="3929066"/>
            <a:ext cx="2857520" cy="22184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Ризотто</a:t>
            </a:r>
            <a:endParaRPr lang="ru-RU" dirty="0"/>
          </a:p>
        </p:txBody>
      </p:sp>
      <p:sp>
        <p:nvSpPr>
          <p:cNvPr id="3" name="Содержимое 2"/>
          <p:cNvSpPr>
            <a:spLocks noGrp="1"/>
          </p:cNvSpPr>
          <p:nvPr>
            <p:ph idx="1"/>
          </p:nvPr>
        </p:nvSpPr>
        <p:spPr>
          <a:xfrm>
            <a:off x="428596" y="1357298"/>
            <a:ext cx="8229600" cy="5214974"/>
          </a:xfrm>
        </p:spPr>
        <p:txBody>
          <a:bodyPr>
            <a:normAutofit fontScale="70000" lnSpcReduction="20000"/>
          </a:bodyPr>
          <a:lstStyle/>
          <a:p>
            <a:pPr>
              <a:buNone/>
            </a:pPr>
            <a:r>
              <a:rPr lang="ru-RU" dirty="0" smtClean="0"/>
              <a:t>      Для </a:t>
            </a:r>
            <a:r>
              <a:rPr lang="ru-RU" dirty="0"/>
              <a:t>ризотто используется круглый богатый </a:t>
            </a:r>
            <a:r>
              <a:rPr lang="ru-RU" dirty="0" smtClean="0"/>
              <a:t>крахмалом</a:t>
            </a:r>
            <a:r>
              <a:rPr lang="ru-RU" dirty="0"/>
              <a:t> рис.  </a:t>
            </a:r>
            <a:r>
              <a:rPr lang="ru-RU" dirty="0" smtClean="0"/>
              <a:t>Иногда</a:t>
            </a:r>
            <a:r>
              <a:rPr lang="ru-RU" dirty="0"/>
              <a:t>, чтобы придать готовому блюду ещё большую </a:t>
            </a:r>
            <a:r>
              <a:rPr lang="ru-RU" dirty="0" err="1" smtClean="0"/>
              <a:t>кремовость</a:t>
            </a:r>
            <a:r>
              <a:rPr lang="ru-RU" dirty="0"/>
              <a:t> (которая характерна для сортов риса с повышенным содержанием крахмала), в почти готовое блюдо добавляют смесь взбитого венчиком сливочного масла с тёртым пармезаном или </a:t>
            </a:r>
            <a:r>
              <a:rPr lang="ru-RU" dirty="0" err="1"/>
              <a:t>пекорино</a:t>
            </a:r>
            <a:r>
              <a:rPr lang="ru-RU" dirty="0" smtClean="0"/>
              <a:t>.</a:t>
            </a:r>
          </a:p>
          <a:p>
            <a:pPr>
              <a:buNone/>
            </a:pPr>
            <a:endParaRPr lang="ru-RU" dirty="0" smtClean="0"/>
          </a:p>
          <a:p>
            <a:pPr lvl="0" fontAlgn="base">
              <a:buNone/>
            </a:pPr>
            <a:r>
              <a:rPr lang="ru-RU" dirty="0" smtClean="0"/>
              <a:t>      Рис обжарить </a:t>
            </a:r>
            <a:r>
              <a:rPr lang="ru-RU" dirty="0"/>
              <a:t>на масле или </a:t>
            </a:r>
            <a:r>
              <a:rPr lang="ru-RU" dirty="0" smtClean="0"/>
              <a:t>жире; в </a:t>
            </a:r>
            <a:r>
              <a:rPr lang="ru-RU" dirty="0"/>
              <a:t>сотейник с рисом постепенно небольшими порциями </a:t>
            </a:r>
            <a:r>
              <a:rPr lang="ru-RU" dirty="0" smtClean="0"/>
              <a:t/>
            </a:r>
            <a:br>
              <a:rPr lang="ru-RU" dirty="0" smtClean="0"/>
            </a:br>
            <a:r>
              <a:rPr lang="ru-RU" dirty="0" smtClean="0"/>
              <a:t>ввести </a:t>
            </a:r>
            <a:r>
              <a:rPr lang="ru-RU" dirty="0"/>
              <a:t>кипящий бульон (пропорции </a:t>
            </a:r>
            <a:r>
              <a:rPr lang="ru-RU" dirty="0" smtClean="0"/>
              <a:t/>
            </a:r>
            <a:br>
              <a:rPr lang="ru-RU" dirty="0" smtClean="0"/>
            </a:br>
            <a:r>
              <a:rPr lang="ru-RU" dirty="0" smtClean="0"/>
              <a:t>риса </a:t>
            </a:r>
            <a:r>
              <a:rPr lang="ru-RU" dirty="0"/>
              <a:t>и жидкости: на 1 стакан риса берут </a:t>
            </a:r>
            <a:r>
              <a:rPr lang="ru-RU" dirty="0" smtClean="0"/>
              <a:t/>
            </a:r>
            <a:br>
              <a:rPr lang="ru-RU" dirty="0" smtClean="0"/>
            </a:br>
            <a:r>
              <a:rPr lang="ru-RU" dirty="0" smtClean="0"/>
              <a:t>3-4 </a:t>
            </a:r>
            <a:r>
              <a:rPr lang="ru-RU" dirty="0"/>
              <a:t>стакана бульона или воды).  </a:t>
            </a:r>
            <a:r>
              <a:rPr lang="ru-RU" dirty="0" smtClean="0"/>
              <a:t/>
            </a:r>
            <a:br>
              <a:rPr lang="ru-RU" dirty="0" smtClean="0"/>
            </a:br>
            <a:r>
              <a:rPr lang="ru-RU" dirty="0" smtClean="0"/>
              <a:t>Каждую следующую порцию </a:t>
            </a:r>
            <a:r>
              <a:rPr lang="ru-RU" dirty="0"/>
              <a:t>бульона </a:t>
            </a:r>
            <a:r>
              <a:rPr lang="ru-RU" dirty="0" smtClean="0"/>
              <a:t/>
            </a:r>
            <a:br>
              <a:rPr lang="ru-RU" dirty="0" smtClean="0"/>
            </a:br>
            <a:r>
              <a:rPr lang="ru-RU" dirty="0" smtClean="0"/>
              <a:t>или </a:t>
            </a:r>
            <a:r>
              <a:rPr lang="ru-RU" dirty="0"/>
              <a:t>воды </a:t>
            </a:r>
            <a:r>
              <a:rPr lang="ru-RU" dirty="0" smtClean="0"/>
              <a:t>добавлять </a:t>
            </a:r>
            <a:r>
              <a:rPr lang="ru-RU" dirty="0"/>
              <a:t>только после </a:t>
            </a:r>
            <a:r>
              <a:rPr lang="ru-RU" dirty="0" smtClean="0"/>
              <a:t/>
            </a:r>
            <a:br>
              <a:rPr lang="ru-RU" dirty="0" smtClean="0"/>
            </a:br>
            <a:r>
              <a:rPr lang="ru-RU" dirty="0" smtClean="0"/>
              <a:t>полного </a:t>
            </a:r>
            <a:r>
              <a:rPr lang="ru-RU" dirty="0"/>
              <a:t>впитывания рисом </a:t>
            </a:r>
            <a:r>
              <a:rPr lang="ru-RU" dirty="0" smtClean="0"/>
              <a:t>предыдущей; </a:t>
            </a:r>
            <a:br>
              <a:rPr lang="ru-RU" dirty="0" smtClean="0"/>
            </a:br>
            <a:r>
              <a:rPr lang="ru-RU" dirty="0" smtClean="0"/>
              <a:t>когда весь </a:t>
            </a:r>
            <a:r>
              <a:rPr lang="ru-RU" dirty="0"/>
              <a:t>бульон или вода введены, </a:t>
            </a:r>
            <a:r>
              <a:rPr lang="ru-RU" dirty="0" smtClean="0"/>
              <a:t/>
            </a:r>
            <a:br>
              <a:rPr lang="ru-RU" dirty="0" smtClean="0"/>
            </a:br>
            <a:r>
              <a:rPr lang="ru-RU" dirty="0" smtClean="0"/>
              <a:t>добавляются </a:t>
            </a:r>
            <a:r>
              <a:rPr lang="ru-RU" dirty="0"/>
              <a:t>дополнительные </a:t>
            </a:r>
            <a:r>
              <a:rPr lang="ru-RU" dirty="0" smtClean="0"/>
              <a:t/>
            </a:r>
            <a:br>
              <a:rPr lang="ru-RU" dirty="0" smtClean="0"/>
            </a:br>
            <a:r>
              <a:rPr lang="ru-RU" dirty="0" smtClean="0"/>
              <a:t>продукты </a:t>
            </a:r>
            <a:r>
              <a:rPr lang="ru-RU" dirty="0"/>
              <a:t>– грибы, мясо, овощи и т.д.</a:t>
            </a:r>
          </a:p>
          <a:p>
            <a:pPr>
              <a:buNone/>
            </a:pPr>
            <a:endParaRPr lang="ru-RU" dirty="0"/>
          </a:p>
          <a:p>
            <a:endParaRPr lang="ru-RU" dirty="0"/>
          </a:p>
        </p:txBody>
      </p:sp>
      <p:pic>
        <p:nvPicPr>
          <p:cNvPr id="4" name="Рисунок 3" descr="http://www.syl.ru/misc/i/ai/81831/131107.jpg"/>
          <p:cNvPicPr/>
          <p:nvPr/>
        </p:nvPicPr>
        <p:blipFill>
          <a:blip r:embed="rId2"/>
          <a:srcRect/>
          <a:stretch>
            <a:fillRect/>
          </a:stretch>
        </p:blipFill>
        <p:spPr bwMode="auto">
          <a:xfrm>
            <a:off x="5572132" y="3714752"/>
            <a:ext cx="3420562" cy="26627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Английский </a:t>
            </a:r>
            <a:r>
              <a:rPr lang="ru-RU" dirty="0" smtClean="0"/>
              <a:t>пудинг</a:t>
            </a:r>
            <a:endParaRPr lang="ru-RU" dirty="0"/>
          </a:p>
        </p:txBody>
      </p:sp>
      <p:sp>
        <p:nvSpPr>
          <p:cNvPr id="3" name="Содержимое 2"/>
          <p:cNvSpPr>
            <a:spLocks noGrp="1"/>
          </p:cNvSpPr>
          <p:nvPr>
            <p:ph idx="1"/>
          </p:nvPr>
        </p:nvSpPr>
        <p:spPr>
          <a:xfrm>
            <a:off x="457200" y="1285860"/>
            <a:ext cx="8229600" cy="5357850"/>
          </a:xfrm>
        </p:spPr>
        <p:txBody>
          <a:bodyPr>
            <a:normAutofit fontScale="70000" lnSpcReduction="20000"/>
          </a:bodyPr>
          <a:lstStyle/>
          <a:p>
            <a:pPr>
              <a:buNone/>
            </a:pPr>
            <a:r>
              <a:rPr lang="ru-RU" dirty="0" smtClean="0"/>
              <a:t>      Пожалуй</a:t>
            </a:r>
            <a:r>
              <a:rPr lang="ru-RU" dirty="0"/>
              <a:t>, самым популярным среди всех английских пудингов является рисовый. Несмотря на то, что для приготовления необходимо использовать все тот же круглый рис, богатый крахмалом, блюдо получается очень </a:t>
            </a:r>
            <a:r>
              <a:rPr lang="ru-RU" dirty="0" smtClean="0"/>
              <a:t>нежным, </a:t>
            </a:r>
            <a:r>
              <a:rPr lang="ru-RU" dirty="0"/>
              <a:t>без всякого намека на вязкость. </a:t>
            </a:r>
            <a:r>
              <a:rPr lang="ru-RU" dirty="0" smtClean="0"/>
              <a:t>Таким рисовый </a:t>
            </a:r>
            <a:r>
              <a:rPr lang="ru-RU" dirty="0"/>
              <a:t>пудинг получается благодаря </a:t>
            </a:r>
            <a:r>
              <a:rPr lang="ru-RU" dirty="0" smtClean="0"/>
              <a:t>обжариванию риса </a:t>
            </a:r>
            <a:r>
              <a:rPr lang="ru-RU" dirty="0"/>
              <a:t>в сливочном масле, что создает эффект «запечатывания» крахмала. </a:t>
            </a:r>
            <a:endParaRPr lang="ru-RU" dirty="0" smtClean="0"/>
          </a:p>
          <a:p>
            <a:pPr>
              <a:buNone/>
            </a:pPr>
            <a:r>
              <a:rPr lang="ru-RU" dirty="0" smtClean="0"/>
              <a:t> </a:t>
            </a:r>
          </a:p>
          <a:p>
            <a:pPr>
              <a:buNone/>
            </a:pPr>
            <a:r>
              <a:rPr lang="ru-RU" dirty="0" smtClean="0"/>
              <a:t>      Рис </a:t>
            </a:r>
            <a:r>
              <a:rPr lang="ru-RU" dirty="0"/>
              <a:t>перебить в </a:t>
            </a:r>
            <a:r>
              <a:rPr lang="ru-RU" dirty="0" err="1"/>
              <a:t>блендере</a:t>
            </a:r>
            <a:r>
              <a:rPr lang="ru-RU" dirty="0"/>
              <a:t> на мелкие </a:t>
            </a:r>
            <a:r>
              <a:rPr lang="ru-RU" dirty="0" smtClean="0"/>
              <a:t>частички</a:t>
            </a:r>
            <a:r>
              <a:rPr lang="ru-RU" dirty="0"/>
              <a:t>. </a:t>
            </a:r>
            <a:r>
              <a:rPr lang="ru-RU" dirty="0" smtClean="0"/>
              <a:t/>
            </a:r>
            <a:br>
              <a:rPr lang="ru-RU" dirty="0" smtClean="0"/>
            </a:br>
            <a:r>
              <a:rPr lang="ru-RU" dirty="0" smtClean="0"/>
              <a:t>В </a:t>
            </a:r>
            <a:r>
              <a:rPr lang="ru-RU" dirty="0"/>
              <a:t>сотейник налить молоко, </a:t>
            </a:r>
            <a:r>
              <a:rPr lang="ru-RU" dirty="0" smtClean="0"/>
              <a:t>добавить сливочное </a:t>
            </a:r>
            <a:r>
              <a:rPr lang="ru-RU" dirty="0"/>
              <a:t>масло, сахар, </a:t>
            </a:r>
            <a:r>
              <a:rPr lang="ru-RU" dirty="0" smtClean="0"/>
              <a:t>ванильный </a:t>
            </a:r>
            <a:r>
              <a:rPr lang="ru-RU" dirty="0"/>
              <a:t>сахар </a:t>
            </a:r>
            <a:r>
              <a:rPr lang="ru-RU" dirty="0" smtClean="0"/>
              <a:t>и </a:t>
            </a:r>
            <a:r>
              <a:rPr lang="ru-RU" dirty="0"/>
              <a:t>перебитый рис. Варить </a:t>
            </a:r>
            <a:r>
              <a:rPr lang="ru-RU" dirty="0" smtClean="0"/>
              <a:t/>
            </a:r>
            <a:br>
              <a:rPr lang="ru-RU" dirty="0" smtClean="0"/>
            </a:br>
            <a:r>
              <a:rPr lang="ru-RU" dirty="0" smtClean="0"/>
              <a:t>в течении 35 </a:t>
            </a:r>
            <a:r>
              <a:rPr lang="ru-RU" dirty="0"/>
              <a:t>минут. После закипания через </a:t>
            </a:r>
            <a:r>
              <a:rPr lang="ru-RU" dirty="0" smtClean="0"/>
              <a:t/>
            </a:r>
            <a:br>
              <a:rPr lang="ru-RU" dirty="0" smtClean="0"/>
            </a:br>
            <a:r>
              <a:rPr lang="ru-RU" dirty="0" smtClean="0"/>
              <a:t>25 </a:t>
            </a:r>
            <a:r>
              <a:rPr lang="ru-RU" dirty="0"/>
              <a:t>минут </a:t>
            </a:r>
            <a:r>
              <a:rPr lang="ru-RU" dirty="0" smtClean="0"/>
              <a:t>перебить </a:t>
            </a:r>
            <a:r>
              <a:rPr lang="ru-RU" dirty="0"/>
              <a:t>всю массу </a:t>
            </a:r>
            <a:r>
              <a:rPr lang="ru-RU" dirty="0" err="1"/>
              <a:t>блендером</a:t>
            </a:r>
            <a:r>
              <a:rPr lang="ru-RU" dirty="0"/>
              <a:t> </a:t>
            </a:r>
            <a:r>
              <a:rPr lang="ru-RU" dirty="0" smtClean="0"/>
              <a:t/>
            </a:r>
            <a:br>
              <a:rPr lang="ru-RU" dirty="0" smtClean="0"/>
            </a:br>
            <a:r>
              <a:rPr lang="ru-RU" dirty="0" smtClean="0"/>
              <a:t>до однородной </a:t>
            </a:r>
            <a:r>
              <a:rPr lang="ru-RU" dirty="0"/>
              <a:t>консистенции. Проварить </a:t>
            </a:r>
            <a:r>
              <a:rPr lang="ru-RU" dirty="0" smtClean="0"/>
              <a:t/>
            </a:r>
            <a:br>
              <a:rPr lang="ru-RU" dirty="0" smtClean="0"/>
            </a:br>
            <a:r>
              <a:rPr lang="ru-RU" dirty="0" smtClean="0"/>
              <a:t>еще 5-10 </a:t>
            </a:r>
            <a:r>
              <a:rPr lang="ru-RU" dirty="0"/>
              <a:t>минут пока рисовая </a:t>
            </a:r>
            <a:r>
              <a:rPr lang="ru-RU" dirty="0" smtClean="0"/>
              <a:t>каша</a:t>
            </a:r>
            <a:br>
              <a:rPr lang="ru-RU" dirty="0" smtClean="0"/>
            </a:br>
            <a:r>
              <a:rPr lang="ru-RU" dirty="0" smtClean="0"/>
              <a:t>не </a:t>
            </a:r>
            <a:r>
              <a:rPr lang="ru-RU" dirty="0"/>
              <a:t>загустеет. Подавать готовый пудинг </a:t>
            </a:r>
            <a:r>
              <a:rPr lang="ru-RU" dirty="0" smtClean="0"/>
              <a:t/>
            </a:r>
            <a:br>
              <a:rPr lang="ru-RU" dirty="0" smtClean="0"/>
            </a:br>
            <a:r>
              <a:rPr lang="ru-RU" dirty="0" smtClean="0"/>
              <a:t>по </a:t>
            </a:r>
            <a:r>
              <a:rPr lang="ru-RU" dirty="0"/>
              <a:t>желанию с шоколадом, фруктами, </a:t>
            </a:r>
            <a:r>
              <a:rPr lang="ru-RU" dirty="0" smtClean="0"/>
              <a:t/>
            </a:r>
            <a:br>
              <a:rPr lang="ru-RU" dirty="0" smtClean="0"/>
            </a:br>
            <a:r>
              <a:rPr lang="ru-RU" dirty="0" smtClean="0"/>
              <a:t>сухофруктами </a:t>
            </a:r>
            <a:r>
              <a:rPr lang="ru-RU" dirty="0"/>
              <a:t>или орехами.</a:t>
            </a:r>
          </a:p>
        </p:txBody>
      </p:sp>
      <p:pic>
        <p:nvPicPr>
          <p:cNvPr id="4" name="Рисунок 3" descr="https://images.lady.mail.ru/7978/"/>
          <p:cNvPicPr/>
          <p:nvPr/>
        </p:nvPicPr>
        <p:blipFill>
          <a:blip r:embed="rId2" cstate="print"/>
          <a:srcRect/>
          <a:stretch>
            <a:fillRect/>
          </a:stretch>
        </p:blipFill>
        <p:spPr bwMode="auto">
          <a:xfrm>
            <a:off x="5929322" y="4071942"/>
            <a:ext cx="3054430" cy="25839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Суши</a:t>
            </a:r>
            <a:endParaRPr lang="ru-RU" dirty="0"/>
          </a:p>
        </p:txBody>
      </p:sp>
      <p:sp>
        <p:nvSpPr>
          <p:cNvPr id="3" name="Содержимое 2"/>
          <p:cNvSpPr>
            <a:spLocks noGrp="1"/>
          </p:cNvSpPr>
          <p:nvPr>
            <p:ph idx="1"/>
          </p:nvPr>
        </p:nvSpPr>
        <p:spPr>
          <a:xfrm>
            <a:off x="457200" y="1600200"/>
            <a:ext cx="8229600" cy="4900634"/>
          </a:xfrm>
        </p:spPr>
        <p:txBody>
          <a:bodyPr>
            <a:normAutofit fontScale="70000" lnSpcReduction="20000"/>
          </a:bodyPr>
          <a:lstStyle/>
          <a:p>
            <a:pPr>
              <a:buNone/>
            </a:pPr>
            <a:r>
              <a:rPr lang="ru-RU" dirty="0" smtClean="0"/>
              <a:t>      Суши</a:t>
            </a:r>
            <a:r>
              <a:rPr lang="ru-RU" dirty="0"/>
              <a:t> готовят из белого мелкозернистого японского риса, смешанного со специально сделанным соусом, приготовленным из рисового уксуса, сахара, соли — такой рис носит название </a:t>
            </a:r>
            <a:r>
              <a:rPr lang="ru-RU" dirty="0" err="1"/>
              <a:t>сумэси</a:t>
            </a:r>
            <a:r>
              <a:rPr lang="ru-RU" dirty="0"/>
              <a:t>. Рис варят </a:t>
            </a:r>
            <a:r>
              <a:rPr lang="ru-RU" dirty="0" smtClean="0"/>
              <a:t>по-японски, а </a:t>
            </a:r>
            <a:r>
              <a:rPr lang="ru-RU" dirty="0"/>
              <a:t>перед приготовлением суши ему дают остыть в специальной деревянной кадке — </a:t>
            </a:r>
            <a:r>
              <a:rPr lang="ru-RU" dirty="0" err="1" smtClean="0"/>
              <a:t>хангир</a:t>
            </a:r>
            <a:r>
              <a:rPr lang="ru-RU" u="sng" dirty="0" err="1" smtClean="0"/>
              <a:t>и</a:t>
            </a:r>
            <a:r>
              <a:rPr lang="ru-RU" dirty="0" smtClean="0"/>
              <a:t>. </a:t>
            </a:r>
            <a:r>
              <a:rPr lang="ru-RU" dirty="0"/>
              <a:t>Рис для суши обычно должен быть использован, как только он достиг комнатной температуры</a:t>
            </a:r>
            <a:r>
              <a:rPr lang="ru-RU" dirty="0" smtClean="0"/>
              <a:t>.</a:t>
            </a:r>
          </a:p>
          <a:p>
            <a:endParaRPr lang="ru-RU" dirty="0" smtClean="0"/>
          </a:p>
          <a:p>
            <a:pPr>
              <a:buNone/>
            </a:pPr>
            <a:r>
              <a:rPr lang="ru-RU" dirty="0" smtClean="0"/>
              <a:t>      Рис </a:t>
            </a:r>
            <a:r>
              <a:rPr lang="ru-RU" dirty="0"/>
              <a:t>промыть, уложить в кастрюлю, влить </a:t>
            </a:r>
            <a:r>
              <a:rPr lang="ru-RU" dirty="0" smtClean="0"/>
              <a:t/>
            </a:r>
            <a:br>
              <a:rPr lang="ru-RU" dirty="0" smtClean="0"/>
            </a:br>
            <a:r>
              <a:rPr lang="ru-RU" dirty="0" smtClean="0"/>
              <a:t>воду </a:t>
            </a:r>
            <a:r>
              <a:rPr lang="ru-RU" dirty="0"/>
              <a:t>в соотношении 2 части воды </a:t>
            </a:r>
            <a:r>
              <a:rPr lang="ru-RU" dirty="0" smtClean="0"/>
              <a:t/>
            </a:r>
            <a:br>
              <a:rPr lang="ru-RU" dirty="0" smtClean="0"/>
            </a:br>
            <a:r>
              <a:rPr lang="ru-RU" dirty="0" smtClean="0"/>
              <a:t>на </a:t>
            </a:r>
            <a:r>
              <a:rPr lang="ru-RU" dirty="0"/>
              <a:t>1 часть риса, на полчаса оставить, </a:t>
            </a:r>
            <a:r>
              <a:rPr lang="ru-RU" dirty="0" smtClean="0"/>
              <a:t/>
            </a:r>
            <a:br>
              <a:rPr lang="ru-RU" dirty="0" smtClean="0"/>
            </a:br>
            <a:r>
              <a:rPr lang="ru-RU" dirty="0" smtClean="0"/>
              <a:t>затем </a:t>
            </a:r>
            <a:r>
              <a:rPr lang="ru-RU" dirty="0"/>
              <a:t>поставить на плиту, накрыть </a:t>
            </a:r>
            <a:r>
              <a:rPr lang="ru-RU" dirty="0" smtClean="0"/>
              <a:t/>
            </a:r>
            <a:br>
              <a:rPr lang="ru-RU" dirty="0" smtClean="0"/>
            </a:br>
            <a:r>
              <a:rPr lang="ru-RU" dirty="0" smtClean="0"/>
              <a:t>крышкой </a:t>
            </a:r>
            <a:r>
              <a:rPr lang="ru-RU" dirty="0"/>
              <a:t>и на сильном огне довести </a:t>
            </a:r>
            <a:r>
              <a:rPr lang="ru-RU" dirty="0" smtClean="0"/>
              <a:t/>
            </a:r>
            <a:br>
              <a:rPr lang="ru-RU" dirty="0" smtClean="0"/>
            </a:br>
            <a:r>
              <a:rPr lang="ru-RU" dirty="0" smtClean="0"/>
              <a:t>до </a:t>
            </a:r>
            <a:r>
              <a:rPr lang="ru-RU" dirty="0"/>
              <a:t>кипения, снизить огонь до минимума, </a:t>
            </a:r>
            <a:r>
              <a:rPr lang="ru-RU" dirty="0" smtClean="0"/>
              <a:t/>
            </a:r>
            <a:br>
              <a:rPr lang="ru-RU" dirty="0" smtClean="0"/>
            </a:br>
            <a:r>
              <a:rPr lang="ru-RU" dirty="0" smtClean="0"/>
              <a:t>проварить </a:t>
            </a:r>
            <a:r>
              <a:rPr lang="ru-RU" dirty="0"/>
              <a:t>рис 10 мин, выключить огонь, </a:t>
            </a:r>
            <a:r>
              <a:rPr lang="ru-RU" dirty="0" smtClean="0"/>
              <a:t/>
            </a:r>
            <a:br>
              <a:rPr lang="ru-RU" dirty="0" smtClean="0"/>
            </a:br>
            <a:r>
              <a:rPr lang="ru-RU" dirty="0" smtClean="0"/>
              <a:t>оставьте </a:t>
            </a:r>
            <a:r>
              <a:rPr lang="ru-RU" dirty="0"/>
              <a:t>рис под крышкой еще на 20 мин.</a:t>
            </a:r>
          </a:p>
          <a:p>
            <a:endParaRPr lang="ru-RU" dirty="0"/>
          </a:p>
        </p:txBody>
      </p:sp>
      <p:pic>
        <p:nvPicPr>
          <p:cNvPr id="4" name="Рисунок 3" descr="http://edimsushi.ru/wp-content/uploads/2012/01/%D0%A1%D0%B2%D0%B0%D1%80%D0%B8%D1%82%D1%8C-%D1%80%D0%B8%D1%81-%D0%B4%D0%BB%D1%8F-%D1%81%D1%83%D1%88%D0%B8-5.jpg"/>
          <p:cNvPicPr/>
          <p:nvPr/>
        </p:nvPicPr>
        <p:blipFill>
          <a:blip r:embed="rId2" cstate="print"/>
          <a:srcRect/>
          <a:stretch>
            <a:fillRect/>
          </a:stretch>
        </p:blipFill>
        <p:spPr bwMode="auto">
          <a:xfrm>
            <a:off x="5786446" y="4000504"/>
            <a:ext cx="3089319" cy="24040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Применение риса в разных </a:t>
            </a:r>
            <a:r>
              <a:rPr lang="ru-RU" dirty="0" smtClean="0"/>
              <a:t>блюдах</a:t>
            </a:r>
            <a:endParaRPr lang="ru-RU" dirty="0"/>
          </a:p>
        </p:txBody>
      </p:sp>
      <p:sp>
        <p:nvSpPr>
          <p:cNvPr id="3" name="Содержимое 2"/>
          <p:cNvSpPr>
            <a:spLocks noGrp="1"/>
          </p:cNvSpPr>
          <p:nvPr>
            <p:ph idx="1"/>
          </p:nvPr>
        </p:nvSpPr>
        <p:spPr>
          <a:xfrm>
            <a:off x="457200" y="1500174"/>
            <a:ext cx="8229600" cy="4786346"/>
          </a:xfrm>
        </p:spPr>
        <p:txBody>
          <a:bodyPr>
            <a:normAutofit fontScale="62500" lnSpcReduction="20000"/>
          </a:bodyPr>
          <a:lstStyle/>
          <a:p>
            <a:pPr>
              <a:buNone/>
            </a:pPr>
            <a:r>
              <a:rPr lang="ru-RU" dirty="0" smtClean="0"/>
              <a:t>         Одни </a:t>
            </a:r>
            <a:r>
              <a:rPr lang="ru-RU" dirty="0"/>
              <a:t>разновидности риса получаются рассыпчатыми и упругими. Другие развариваются и получаются вязкими и клейкими. Поэтому и выбор того или иного сорта риса зависит от блюда, которое вы желаете приготовить. Ведь из одних выходят отличные десерты, запеканки или суши. Там их липкая структура только нам «на руку», позволяя придать изделию однородную форму. В других же блюдах важна сливочная текстура, впитывающая в себя вкусы и ароматы других ингредиентов. К примеру, для </a:t>
            </a:r>
            <a:r>
              <a:rPr lang="ru-RU" dirty="0" err="1"/>
              <a:t>паэльи</a:t>
            </a:r>
            <a:r>
              <a:rPr lang="ru-RU" dirty="0"/>
              <a:t> и ризотто. Ну, а в плове ценится рассыпчатость риса.</a:t>
            </a:r>
          </a:p>
          <a:p>
            <a:pPr>
              <a:buNone/>
            </a:pPr>
            <a:r>
              <a:rPr lang="ru-RU" dirty="0" smtClean="0"/>
              <a:t>        Проще </a:t>
            </a:r>
            <a:r>
              <a:rPr lang="ru-RU" dirty="0"/>
              <a:t>говоря, </a:t>
            </a:r>
            <a:r>
              <a:rPr lang="ru-RU" dirty="0" err="1"/>
              <a:t>длиннозернистые</a:t>
            </a:r>
            <a:r>
              <a:rPr lang="ru-RU" dirty="0"/>
              <a:t> сорта риса более упруги и рассыпчаты. Потому они хороши для приготовления </a:t>
            </a:r>
            <a:r>
              <a:rPr lang="ru-RU" dirty="0" smtClean="0"/>
              <a:t>плова, закусок</a:t>
            </a:r>
            <a:r>
              <a:rPr lang="ru-RU" dirty="0"/>
              <a:t>, салатов, супов, а также гарниров к мясу </a:t>
            </a:r>
            <a:r>
              <a:rPr lang="ru-RU" dirty="0" smtClean="0"/>
              <a:t/>
            </a:r>
            <a:br>
              <a:rPr lang="ru-RU" dirty="0" smtClean="0"/>
            </a:br>
            <a:r>
              <a:rPr lang="ru-RU" dirty="0" smtClean="0"/>
              <a:t>или </a:t>
            </a:r>
            <a:r>
              <a:rPr lang="ru-RU" dirty="0"/>
              <a:t>рыбе. </a:t>
            </a:r>
            <a:r>
              <a:rPr lang="ru-RU" dirty="0" err="1" smtClean="0"/>
              <a:t>Круглозёрный</a:t>
            </a:r>
            <a:r>
              <a:rPr lang="ru-RU" dirty="0" smtClean="0"/>
              <a:t> </a:t>
            </a:r>
            <a:r>
              <a:rPr lang="ru-RU" dirty="0"/>
              <a:t>же рис хорошо </a:t>
            </a:r>
            <a:r>
              <a:rPr lang="ru-RU" dirty="0" smtClean="0"/>
              <a:t/>
            </a:r>
            <a:br>
              <a:rPr lang="ru-RU" dirty="0" smtClean="0"/>
            </a:br>
            <a:r>
              <a:rPr lang="ru-RU" dirty="0" smtClean="0"/>
              <a:t>разваривается </a:t>
            </a:r>
            <a:r>
              <a:rPr lang="ru-RU" dirty="0"/>
              <a:t>и склеивается из-за </a:t>
            </a:r>
            <a:r>
              <a:rPr lang="ru-RU" dirty="0" smtClean="0"/>
              <a:t/>
            </a:r>
            <a:br>
              <a:rPr lang="ru-RU" dirty="0" smtClean="0"/>
            </a:br>
            <a:r>
              <a:rPr lang="ru-RU" dirty="0" smtClean="0"/>
              <a:t>высокого </a:t>
            </a:r>
            <a:r>
              <a:rPr lang="ru-RU" dirty="0"/>
              <a:t>содержания крахмала. </a:t>
            </a:r>
            <a:r>
              <a:rPr lang="ru-RU" dirty="0" smtClean="0"/>
              <a:t/>
            </a:r>
            <a:br>
              <a:rPr lang="ru-RU" dirty="0" smtClean="0"/>
            </a:br>
            <a:r>
              <a:rPr lang="ru-RU" dirty="0" smtClean="0"/>
              <a:t>А </a:t>
            </a:r>
            <a:r>
              <a:rPr lang="ru-RU" dirty="0"/>
              <a:t>значит он подходит для молочных каш</a:t>
            </a:r>
            <a:r>
              <a:rPr lang="ru-RU" dirty="0" smtClean="0"/>
              <a:t>,</a:t>
            </a:r>
            <a:br>
              <a:rPr lang="ru-RU" dirty="0" smtClean="0"/>
            </a:br>
            <a:r>
              <a:rPr lang="ru-RU" dirty="0" smtClean="0"/>
              <a:t>супов </a:t>
            </a:r>
            <a:r>
              <a:rPr lang="ru-RU" dirty="0"/>
              <a:t>и суши. Еще из него получаются </a:t>
            </a:r>
            <a:r>
              <a:rPr lang="ru-RU" dirty="0" smtClean="0"/>
              <a:t/>
            </a:r>
            <a:br>
              <a:rPr lang="ru-RU" dirty="0" smtClean="0"/>
            </a:br>
            <a:r>
              <a:rPr lang="ru-RU" dirty="0" smtClean="0"/>
              <a:t>отличные </a:t>
            </a:r>
            <a:r>
              <a:rPr lang="ru-RU" dirty="0"/>
              <a:t>запеканки, пироги, </a:t>
            </a:r>
            <a:r>
              <a:rPr lang="ru-RU" dirty="0" smtClean="0"/>
              <a:t/>
            </a:r>
            <a:br>
              <a:rPr lang="ru-RU" dirty="0" smtClean="0"/>
            </a:br>
            <a:r>
              <a:rPr lang="ru-RU" dirty="0" smtClean="0"/>
              <a:t>пудинги </a:t>
            </a:r>
            <a:r>
              <a:rPr lang="ru-RU" dirty="0"/>
              <a:t>и десерты. </a:t>
            </a:r>
          </a:p>
          <a:p>
            <a:endParaRPr lang="ru-RU" dirty="0"/>
          </a:p>
        </p:txBody>
      </p:sp>
      <p:pic>
        <p:nvPicPr>
          <p:cNvPr id="26626" name="Picture 2" descr="http://det-diet.ru/uploads/posts/2016-04/1460279379_rice.jpg"/>
          <p:cNvPicPr>
            <a:picLocks noChangeAspect="1" noChangeArrowheads="1"/>
          </p:cNvPicPr>
          <p:nvPr/>
        </p:nvPicPr>
        <p:blipFill>
          <a:blip r:embed="rId2"/>
          <a:srcRect/>
          <a:stretch>
            <a:fillRect/>
          </a:stretch>
        </p:blipFill>
        <p:spPr bwMode="auto">
          <a:xfrm>
            <a:off x="5143504" y="4286256"/>
            <a:ext cx="3875851" cy="24288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Содержимое 2"/>
          <p:cNvSpPr>
            <a:spLocks noGrp="1"/>
          </p:cNvSpPr>
          <p:nvPr>
            <p:ph idx="1"/>
          </p:nvPr>
        </p:nvSpPr>
        <p:spPr/>
        <p:txBody>
          <a:bodyPr>
            <a:normAutofit fontScale="85000" lnSpcReduction="10000"/>
          </a:bodyPr>
          <a:lstStyle/>
          <a:p>
            <a:pPr>
              <a:buNone/>
            </a:pPr>
            <a:r>
              <a:rPr lang="ru-RU" dirty="0" smtClean="0"/>
              <a:t>     Хотелось </a:t>
            </a:r>
            <a:r>
              <a:rPr lang="ru-RU" dirty="0"/>
              <a:t>бы отметить то, что каждый сорт риса хорош по-своему. И имеет ряд преимуществ, отличающих его от других рисовых сортов. Они различаются между собой по вкусу, цвету, аромату, но, несомненно каждый из них следует попробовать. А подчеркнёт вкус и аромат того или иного блюда правильно подобранный сорт риса.</a:t>
            </a:r>
            <a:br>
              <a:rPr lang="ru-RU" dirty="0"/>
            </a:br>
            <a:r>
              <a:rPr lang="ru-RU" dirty="0"/>
              <a:t>Цель, которую я поставила в начале работы, была выполнена. Я нашла те виды риса, которые могут послужить заменой трудно находимым оригиналам, использующихся в кулинарии. </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t>    Рис </a:t>
            </a:r>
            <a:r>
              <a:rPr lang="ru-RU" dirty="0"/>
              <a:t>- важнейший  продукт человечества. Для всего мира он имеет большое значение: по валовому сбору зерна ему принадлежит первое место в мире, а по площади посевов он занимает второе место. Мудрейшие люди мира отдавали почтение этой древнейшей сельскохозяйственной культуре. Например, Будда говорил, что «тот, кто предлагает рис, тот предлагает саму жизнь», а Гиппократ рекомендовал употреблять рис спортсменам-олимпийцам при подготовке к соревнованиям.</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28596" y="928670"/>
            <a:ext cx="8229600" cy="5143536"/>
          </a:xfrm>
        </p:spPr>
        <p:txBody>
          <a:bodyPr>
            <a:normAutofit fontScale="77500" lnSpcReduction="20000"/>
          </a:bodyPr>
          <a:lstStyle/>
          <a:p>
            <a:pPr>
              <a:buNone/>
            </a:pPr>
            <a:r>
              <a:rPr lang="ru-RU" b="1" dirty="0" smtClean="0"/>
              <a:t>    Цель: </a:t>
            </a:r>
            <a:r>
              <a:rPr lang="ru-RU" dirty="0" smtClean="0"/>
              <a:t>Определить </a:t>
            </a:r>
            <a:r>
              <a:rPr lang="ru-RU" dirty="0"/>
              <a:t>подходящие разным блюдам виды риса, а также найти замену тем видам, которые сложно найти в </a:t>
            </a:r>
            <a:r>
              <a:rPr lang="ru-RU" dirty="0" smtClean="0"/>
              <a:t>России</a:t>
            </a:r>
          </a:p>
          <a:p>
            <a:pPr>
              <a:buNone/>
            </a:pPr>
            <a:endParaRPr lang="ru-RU" dirty="0"/>
          </a:p>
          <a:p>
            <a:pPr>
              <a:buNone/>
            </a:pPr>
            <a:r>
              <a:rPr lang="ru-RU" b="1" dirty="0" smtClean="0"/>
              <a:t>    Задачи</a:t>
            </a:r>
            <a:r>
              <a:rPr lang="ru-RU" b="1" dirty="0"/>
              <a:t>: </a:t>
            </a:r>
            <a:r>
              <a:rPr lang="ru-RU" dirty="0"/>
              <a:t>1. Исследовать свойства видов риса</a:t>
            </a:r>
            <a:br>
              <a:rPr lang="ru-RU" dirty="0"/>
            </a:br>
            <a:r>
              <a:rPr lang="ru-RU" dirty="0"/>
              <a:t>                2. Найти возможные аналоги с российских прилавков</a:t>
            </a:r>
            <a:br>
              <a:rPr lang="ru-RU" dirty="0"/>
            </a:br>
            <a:r>
              <a:rPr lang="ru-RU" dirty="0"/>
              <a:t>                3. Изучить качества блюд, в которых используется рис</a:t>
            </a:r>
            <a:br>
              <a:rPr lang="ru-RU" dirty="0"/>
            </a:br>
            <a:r>
              <a:rPr lang="ru-RU" dirty="0"/>
              <a:t>                4. Выявить, какие виды риса могут быть использованы в разных </a:t>
            </a:r>
            <a:r>
              <a:rPr lang="ru-RU" dirty="0" smtClean="0"/>
              <a:t>блюдах</a:t>
            </a:r>
          </a:p>
          <a:p>
            <a:pPr>
              <a:buNone/>
            </a:pPr>
            <a:endParaRPr lang="ru-RU" dirty="0" smtClean="0"/>
          </a:p>
          <a:p>
            <a:pPr>
              <a:buNone/>
            </a:pPr>
            <a:r>
              <a:rPr lang="ru-RU" b="1" dirty="0" smtClean="0"/>
              <a:t>    Объект </a:t>
            </a:r>
            <a:r>
              <a:rPr lang="ru-RU" b="1" dirty="0"/>
              <a:t>исследования</a:t>
            </a:r>
            <a:r>
              <a:rPr lang="ru-RU" b="1" dirty="0" smtClean="0"/>
              <a:t>: </a:t>
            </a:r>
            <a:r>
              <a:rPr lang="ru-RU" dirty="0" smtClean="0"/>
              <a:t>различные </a:t>
            </a:r>
            <a:r>
              <a:rPr lang="ru-RU" dirty="0"/>
              <a:t>виды риса</a:t>
            </a:r>
          </a:p>
          <a:p>
            <a:pPr>
              <a:buNone/>
            </a:pPr>
            <a:r>
              <a:rPr lang="ru-RU" b="1" dirty="0" smtClean="0"/>
              <a:t>    Предмет </a:t>
            </a:r>
            <a:r>
              <a:rPr lang="ru-RU" b="1" dirty="0"/>
              <a:t>исследования</a:t>
            </a:r>
            <a:r>
              <a:rPr lang="ru-RU" b="1" dirty="0" smtClean="0"/>
              <a:t>: </a:t>
            </a:r>
            <a:r>
              <a:rPr lang="ru-RU" dirty="0" smtClean="0"/>
              <a:t>виды </a:t>
            </a:r>
            <a:r>
              <a:rPr lang="ru-RU" dirty="0"/>
              <a:t>риса, используемые в разнообразных блюдах</a:t>
            </a:r>
          </a:p>
          <a:p>
            <a:pPr>
              <a:buNone/>
            </a:pPr>
            <a:endParaRPr lang="ru-RU" dirty="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t>    На </a:t>
            </a:r>
            <a:r>
              <a:rPr lang="ru-RU" dirty="0"/>
              <a:t>данный момент очень мало кто осведомлен о свойствах разных видов риса и их применении в кулинарии, что связано с нешироким ассортиментом в магазинах, поэтому мое исследование, нацеленное на распространение информации среди людей, актуально. Кроме того, некоторые виды риса, которые применяются в изготовлении иностранных блюд, трудно найти в магазинах нашей страны, и я заинтересована в нахождении доступных аналогов.</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Немного из истории</a:t>
            </a:r>
            <a:endParaRPr lang="ru-RU" dirty="0"/>
          </a:p>
        </p:txBody>
      </p:sp>
      <p:sp>
        <p:nvSpPr>
          <p:cNvPr id="3" name="Содержимое 2"/>
          <p:cNvSpPr>
            <a:spLocks noGrp="1"/>
          </p:cNvSpPr>
          <p:nvPr>
            <p:ph idx="1"/>
          </p:nvPr>
        </p:nvSpPr>
        <p:spPr/>
        <p:txBody>
          <a:bodyPr>
            <a:normAutofit fontScale="70000" lnSpcReduction="20000"/>
          </a:bodyPr>
          <a:lstStyle/>
          <a:p>
            <a:r>
              <a:rPr lang="ru-RU" dirty="0"/>
              <a:t>Человек выращивает рис и употребляет его в пищу на протяжении семи тысяч лет. Об этом свидетельствуют древние рукописи Индии и Китая, древние рисовые поля с системой каналов для орошения, остатки глиняной посуды со следами риса. Место происхождения риса точно не установлено, однако, по мнению некоторых ученых, культура его возникла в Индии, о чем свидетельствует произрастание здесь промежуточных форм между диким и культурным рисом. </a:t>
            </a:r>
          </a:p>
          <a:p>
            <a:r>
              <a:rPr lang="ru-RU" dirty="0"/>
              <a:t>В Россию рис завезли триста лет назад, в период правления Петра Великого. Позже на юге России начали культивировать в небольших количествах </a:t>
            </a:r>
            <a:r>
              <a:rPr lang="ru-RU" dirty="0" err="1"/>
              <a:t>круглозерный</a:t>
            </a:r>
            <a:r>
              <a:rPr lang="ru-RU" dirty="0"/>
              <a:t> </a:t>
            </a:r>
            <a:r>
              <a:rPr lang="ru-RU" dirty="0" smtClean="0"/>
              <a:t>рис. В </a:t>
            </a:r>
            <a:r>
              <a:rPr lang="ru-RU" dirty="0"/>
              <a:t>60-е годы 20 века плантации риса на юге России </a:t>
            </a:r>
            <a:r>
              <a:rPr lang="ru-RU" dirty="0" smtClean="0"/>
              <a:t>были </a:t>
            </a:r>
            <a:r>
              <a:rPr lang="ru-RU" dirty="0"/>
              <a:t>значительно расширены. Однако в это же самое время Россия начала импортировать рис в больших объемах для удовлетворения растущего спроса.</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lstStyle/>
          <a:p>
            <a:r>
              <a:rPr lang="ru-RU" dirty="0" smtClean="0"/>
              <a:t>    Классификации</a:t>
            </a:r>
            <a:endParaRPr lang="ru-RU" dirty="0"/>
          </a:p>
        </p:txBody>
      </p:sp>
      <p:graphicFrame>
        <p:nvGraphicFramePr>
          <p:cNvPr id="4" name="Содержимое 3"/>
          <p:cNvGraphicFramePr>
            <a:graphicFrameLocks noGrp="1"/>
          </p:cNvGraphicFramePr>
          <p:nvPr>
            <p:ph idx="1"/>
          </p:nvPr>
        </p:nvGraphicFramePr>
        <p:xfrm>
          <a:off x="1071538" y="1142984"/>
          <a:ext cx="7258072" cy="2286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1428728" y="2794000"/>
          <a:ext cx="6500858"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29600" cy="1143000"/>
          </a:xfrm>
        </p:spPr>
        <p:txBody>
          <a:bodyPr/>
          <a:lstStyle/>
          <a:p>
            <a:r>
              <a:rPr lang="ru-RU" dirty="0" smtClean="0"/>
              <a:t>Полезные свойства риса</a:t>
            </a:r>
            <a:endParaRPr lang="ru-RU" dirty="0"/>
          </a:p>
        </p:txBody>
      </p:sp>
      <p:graphicFrame>
        <p:nvGraphicFramePr>
          <p:cNvPr id="4" name="Содержимое 3"/>
          <p:cNvGraphicFramePr>
            <a:graphicFrameLocks noGrp="1"/>
          </p:cNvGraphicFramePr>
          <p:nvPr>
            <p:ph idx="1"/>
          </p:nvPr>
        </p:nvGraphicFramePr>
        <p:xfrm>
          <a:off x="457200" y="1214422"/>
          <a:ext cx="82296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normAutofit fontScale="90000"/>
          </a:bodyPr>
          <a:lstStyle/>
          <a:p>
            <a:r>
              <a:rPr lang="ru-RU" dirty="0"/>
              <a:t>Свойства разных видов риса и их возможные аналоги</a:t>
            </a:r>
            <a:r>
              <a:rPr lang="ru-RU" b="1" dirty="0"/>
              <a:t/>
            </a:r>
            <a:br>
              <a:rPr lang="ru-RU" b="1" dirty="0"/>
            </a:br>
            <a:endParaRPr lang="ru-RU" dirty="0"/>
          </a:p>
        </p:txBody>
      </p:sp>
      <p:sp>
        <p:nvSpPr>
          <p:cNvPr id="3" name="Содержимое 2"/>
          <p:cNvSpPr>
            <a:spLocks noGrp="1"/>
          </p:cNvSpPr>
          <p:nvPr>
            <p:ph idx="1"/>
          </p:nvPr>
        </p:nvSpPr>
        <p:spPr>
          <a:xfrm>
            <a:off x="457200" y="1357298"/>
            <a:ext cx="6543692" cy="5214974"/>
          </a:xfrm>
        </p:spPr>
        <p:txBody>
          <a:bodyPr>
            <a:normAutofit fontScale="70000" lnSpcReduction="20000"/>
          </a:bodyPr>
          <a:lstStyle/>
          <a:p>
            <a:pPr algn="ctr">
              <a:buNone/>
            </a:pPr>
            <a:r>
              <a:rPr lang="ru-RU" b="1" dirty="0" err="1" smtClean="0"/>
              <a:t>Арборио</a:t>
            </a:r>
            <a:endParaRPr lang="ru-RU" b="1" dirty="0" smtClean="0"/>
          </a:p>
          <a:p>
            <a:pPr>
              <a:buNone/>
            </a:pPr>
            <a:r>
              <a:rPr lang="ru-RU" dirty="0" smtClean="0"/>
              <a:t>     Востребованным </a:t>
            </a:r>
            <a:r>
              <a:rPr lang="ru-RU" dirty="0"/>
              <a:t>этот сорт стал благодаря своей способности сильно увеличиваться в объеме при варке. Также </a:t>
            </a:r>
            <a:r>
              <a:rPr lang="ru-RU" dirty="0" err="1"/>
              <a:t>арборио</a:t>
            </a:r>
            <a:r>
              <a:rPr lang="ru-RU" dirty="0"/>
              <a:t> создает не слипшуюся и </a:t>
            </a:r>
            <a:r>
              <a:rPr lang="ru-RU" dirty="0" err="1"/>
              <a:t>кремообразную</a:t>
            </a:r>
            <a:r>
              <a:rPr lang="ru-RU" dirty="0"/>
              <a:t> массу. Это обусловлено особым строением зерен, а также наличием в их составе большого количества крахмала, имеющего своеобразный состав. Сердцевина зернового ядра содержит мучнистое пятно – так именуют рыхлую структуру внутри. В уникальном соотношении в рисе находятся амилопектин – крахмалистые вещества, которые обуславливают клейкость риса, а также амилоза, делающая продукт рассыпчатым. </a:t>
            </a:r>
            <a:br>
              <a:rPr lang="ru-RU" dirty="0"/>
            </a:br>
            <a:r>
              <a:rPr lang="ru-RU" dirty="0"/>
              <a:t>Если же нет возможности приобрести данный вид риса, то альтернативой может послужить любой </a:t>
            </a:r>
            <a:r>
              <a:rPr lang="ru-RU" dirty="0" err="1"/>
              <a:t>круглозерный</a:t>
            </a:r>
            <a:r>
              <a:rPr lang="ru-RU" dirty="0"/>
              <a:t> рис, который можно найти в любом магазине.</a:t>
            </a:r>
          </a:p>
          <a:p>
            <a:endParaRPr lang="ru-RU" dirty="0"/>
          </a:p>
        </p:txBody>
      </p:sp>
      <p:pic>
        <p:nvPicPr>
          <p:cNvPr id="1026" name="Picture 2" descr="http://kupisam.ru/upload/iblock/085/ris-mistral-arborio-belyy-srednezernyy-500g.jpg"/>
          <p:cNvPicPr>
            <a:picLocks noChangeAspect="1" noChangeArrowheads="1"/>
          </p:cNvPicPr>
          <p:nvPr/>
        </p:nvPicPr>
        <p:blipFill>
          <a:blip r:embed="rId2" cstate="print"/>
          <a:srcRect/>
          <a:stretch>
            <a:fillRect/>
          </a:stretch>
        </p:blipFill>
        <p:spPr bwMode="auto">
          <a:xfrm>
            <a:off x="7000892" y="1785926"/>
            <a:ext cx="1833533" cy="2598708"/>
          </a:xfrm>
          <a:prstGeom prst="rect">
            <a:avLst/>
          </a:prstGeom>
          <a:ln>
            <a:noFill/>
          </a:ln>
          <a:effectLst>
            <a:softEdge rad="112500"/>
          </a:effectLst>
        </p:spPr>
      </p:pic>
      <p:pic>
        <p:nvPicPr>
          <p:cNvPr id="1028" name="Picture 4" descr="http://www.dubeloiselle.ca/Content/uploads/blog/a-decouvrir/2013/RIZ%20ARBORIO_600x400.jpg"/>
          <p:cNvPicPr>
            <a:picLocks noChangeAspect="1" noChangeArrowheads="1"/>
          </p:cNvPicPr>
          <p:nvPr/>
        </p:nvPicPr>
        <p:blipFill>
          <a:blip r:embed="rId3" cstate="print"/>
          <a:srcRect l="8738" r="9708"/>
          <a:stretch>
            <a:fillRect/>
          </a:stretch>
        </p:blipFill>
        <p:spPr bwMode="auto">
          <a:xfrm>
            <a:off x="6929454" y="4429132"/>
            <a:ext cx="1951703" cy="15954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1214422"/>
            <a:ext cx="6472254" cy="4525963"/>
          </a:xfrm>
        </p:spPr>
        <p:txBody>
          <a:bodyPr>
            <a:normAutofit fontScale="70000" lnSpcReduction="20000"/>
          </a:bodyPr>
          <a:lstStyle/>
          <a:p>
            <a:pPr algn="ctr">
              <a:buNone/>
            </a:pPr>
            <a:r>
              <a:rPr lang="ru-RU" b="1" dirty="0" err="1" smtClean="0"/>
              <a:t>Карнароли</a:t>
            </a:r>
            <a:endParaRPr lang="ru-RU" b="1" dirty="0" smtClean="0"/>
          </a:p>
          <a:p>
            <a:pPr>
              <a:buNone/>
            </a:pPr>
            <a:r>
              <a:rPr lang="ru-RU" dirty="0" smtClean="0"/>
              <a:t>      </a:t>
            </a:r>
            <a:r>
              <a:rPr lang="ru-RU" dirty="0" err="1" smtClean="0"/>
              <a:t>Карнароли</a:t>
            </a:r>
            <a:r>
              <a:rPr lang="ru-RU" dirty="0" smtClean="0"/>
              <a:t> </a:t>
            </a:r>
            <a:r>
              <a:rPr lang="ru-RU" dirty="0"/>
              <a:t>традиционно используется для приготовления ризотто и отличается от риса </a:t>
            </a:r>
            <a:r>
              <a:rPr lang="ru-RU" dirty="0" err="1"/>
              <a:t>арборио</a:t>
            </a:r>
            <a:r>
              <a:rPr lang="ru-RU" dirty="0"/>
              <a:t> </a:t>
            </a:r>
            <a:r>
              <a:rPr lang="ru-RU" dirty="0" err="1"/>
              <a:t>бо́льшим</a:t>
            </a:r>
            <a:r>
              <a:rPr lang="ru-RU" dirty="0"/>
              <a:t> содержанием крахмала, а также удлинённым зерном. </a:t>
            </a:r>
            <a:r>
              <a:rPr lang="ru-RU" dirty="0" smtClean="0"/>
              <a:t>Рис </a:t>
            </a:r>
            <a:r>
              <a:rPr lang="ru-RU" dirty="0" err="1" smtClean="0"/>
              <a:t>карнароли</a:t>
            </a:r>
            <a:r>
              <a:rPr lang="ru-RU" dirty="0" smtClean="0"/>
              <a:t> </a:t>
            </a:r>
            <a:r>
              <a:rPr lang="ru-RU" dirty="0"/>
              <a:t>сохраняет свою форму намного лучше, чем другие сорта риса во время медленного приготовления, и позволяет правильно приготовить традиционное кремовое ризотто за счет высокого содержания амилозы в крахмале. </a:t>
            </a:r>
            <a:r>
              <a:rPr lang="ru-RU" dirty="0" err="1"/>
              <a:t>Карнароли</a:t>
            </a:r>
            <a:r>
              <a:rPr lang="ru-RU" dirty="0"/>
              <a:t> часто называют «королём риса» или рисом «высшего сорта». </a:t>
            </a:r>
            <a:br>
              <a:rPr lang="ru-RU" dirty="0"/>
            </a:br>
            <a:r>
              <a:rPr lang="ru-RU" dirty="0"/>
              <a:t>Как и «</a:t>
            </a:r>
            <a:r>
              <a:rPr lang="ru-RU" dirty="0" err="1"/>
              <a:t>арборио</a:t>
            </a:r>
            <a:r>
              <a:rPr lang="ru-RU" dirty="0"/>
              <a:t>» может быть заменен любым видом </a:t>
            </a:r>
            <a:r>
              <a:rPr lang="ru-RU" dirty="0" err="1"/>
              <a:t>круглозерного</a:t>
            </a:r>
            <a:r>
              <a:rPr lang="ru-RU" dirty="0"/>
              <a:t> риса.</a:t>
            </a:r>
          </a:p>
          <a:p>
            <a:endParaRPr lang="ru-RU" dirty="0"/>
          </a:p>
        </p:txBody>
      </p:sp>
      <p:pic>
        <p:nvPicPr>
          <p:cNvPr id="22530" name="Picture 2" descr="http://dostochka.com/img/items/yarmarka/ris-bravolli-karnaroli-dlya-rizotto-350g/ris-bravolli-karnaroli-dlya-rizotto-350g.jpg"/>
          <p:cNvPicPr>
            <a:picLocks noChangeAspect="1" noChangeArrowheads="1"/>
          </p:cNvPicPr>
          <p:nvPr/>
        </p:nvPicPr>
        <p:blipFill>
          <a:blip r:embed="rId2" cstate="print"/>
          <a:srcRect/>
          <a:stretch>
            <a:fillRect/>
          </a:stretch>
        </p:blipFill>
        <p:spPr bwMode="auto">
          <a:xfrm>
            <a:off x="6858016" y="928670"/>
            <a:ext cx="1979468" cy="2643206"/>
          </a:xfrm>
          <a:prstGeom prst="rect">
            <a:avLst/>
          </a:prstGeom>
          <a:ln>
            <a:noFill/>
          </a:ln>
          <a:effectLst>
            <a:softEdge rad="112500"/>
          </a:effectLst>
        </p:spPr>
      </p:pic>
      <p:pic>
        <p:nvPicPr>
          <p:cNvPr id="22532" name="Picture 4" descr="http://www.thefloweringgarden.com/pics/carnaroli.jpg"/>
          <p:cNvPicPr>
            <a:picLocks noChangeAspect="1" noChangeArrowheads="1"/>
          </p:cNvPicPr>
          <p:nvPr/>
        </p:nvPicPr>
        <p:blipFill>
          <a:blip r:embed="rId3"/>
          <a:srcRect/>
          <a:stretch>
            <a:fillRect/>
          </a:stretch>
        </p:blipFill>
        <p:spPr bwMode="auto">
          <a:xfrm>
            <a:off x="6786578" y="3714752"/>
            <a:ext cx="2164521" cy="22050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895</Words>
  <Application>Microsoft Office PowerPoint</Application>
  <PresentationFormat>Экран (4:3)</PresentationFormat>
  <Paragraphs>63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Исследовательский проект по предмету «Технология»: Применение разных видов риса  в кулинарии </vt:lpstr>
      <vt:lpstr>Введение</vt:lpstr>
      <vt:lpstr>Слайд 3</vt:lpstr>
      <vt:lpstr>Актуальность</vt:lpstr>
      <vt:lpstr>Немного из истории</vt:lpstr>
      <vt:lpstr>    Классификации</vt:lpstr>
      <vt:lpstr>Полезные свойства риса</vt:lpstr>
      <vt:lpstr>Свойства разных видов риса и их возможные аналоги </vt:lpstr>
      <vt:lpstr>Слайд 9</vt:lpstr>
      <vt:lpstr>Слайд 10</vt:lpstr>
      <vt:lpstr>Слайд 11</vt:lpstr>
      <vt:lpstr>Слайд 12</vt:lpstr>
      <vt:lpstr>Слайд 13</vt:lpstr>
      <vt:lpstr>Блюда с рисом</vt:lpstr>
      <vt:lpstr>Ризотто</vt:lpstr>
      <vt:lpstr>Английский пудинг</vt:lpstr>
      <vt:lpstr>Суши</vt:lpstr>
      <vt:lpstr>Применение риса в разных блюдах</vt:lpstr>
      <vt:lpstr>Заключение</vt:lpstr>
    </vt:vector>
  </TitlesOfParts>
  <Company>Васильев В.С. Иваново-2012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Исследовательский проект по предмету «Технология»: Применение разных видов риса  в кулинарии</dc:title>
  <dc:creator>VITEK</dc:creator>
  <cp:lastModifiedBy>VITEK</cp:lastModifiedBy>
  <cp:revision>9</cp:revision>
  <dcterms:created xsi:type="dcterms:W3CDTF">2016-12-05T14:36:48Z</dcterms:created>
  <dcterms:modified xsi:type="dcterms:W3CDTF">2016-12-05T15:59:03Z</dcterms:modified>
</cp:coreProperties>
</file>