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1"/>
                </a:solidFill>
              </a:rPr>
              <a:t>Образовательная среда Средней школы №1 (2019 г.)</a:t>
            </a:r>
            <a:endParaRPr lang="ru-RU" sz="2800" dirty="0">
              <a:solidFill>
                <a:schemeClr val="accent1"/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 flipH="1" flipV="1">
            <a:off x="2286794" y="3123406"/>
            <a:ext cx="3962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057400" y="3200400"/>
            <a:ext cx="4876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3048000" y="2362200"/>
            <a:ext cx="2819400" cy="2438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752600" y="1447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Творческая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181600" y="17526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Карьерная</a:t>
            </a:r>
          </a:p>
          <a:p>
            <a:pPr algn="ctr"/>
            <a:r>
              <a:rPr lang="ru-RU" dirty="0" smtClean="0"/>
              <a:t>(активная, но зависимая)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95400" y="3962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Безмятежная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715000" y="396240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Догматическая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0" y="2667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22%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0" y="3733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</a:rPr>
              <a:t>32%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52800" y="3733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26%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429000" y="2667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20%</a:t>
            </a:r>
            <a:endParaRPr lang="ru-RU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886200" y="8382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Активная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0" y="51816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Пассивная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10400" y="3048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Зависимая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90600" y="3048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Свободная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181600" y="4343400"/>
            <a:ext cx="3048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(способствует формированию зависимого и пассивного ребенка)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62000" y="4343400"/>
            <a:ext cx="259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(формирует свободного, однако, пассивного ребенка)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066801" y="1752600"/>
            <a:ext cx="259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(формирует свободного и активного ребенка)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</a:rPr>
              <a:t>Образовательная среда Средней школы №1 (2019 г.)</a:t>
            </a:r>
            <a:endParaRPr lang="ru-RU" sz="2800" dirty="0">
              <a:solidFill>
                <a:schemeClr val="accent2"/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 flipH="1" flipV="1">
            <a:off x="2286794" y="3123406"/>
            <a:ext cx="3962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057400" y="3200400"/>
            <a:ext cx="4876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3124200" y="1752600"/>
            <a:ext cx="25908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676400" y="1295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Творческая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0" y="12954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Карьерная</a:t>
            </a:r>
          </a:p>
          <a:p>
            <a:pPr algn="ctr"/>
            <a:r>
              <a:rPr lang="ru-RU" dirty="0" smtClean="0"/>
              <a:t>(формирует активного, но зависимого ребенка)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600200" y="4038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Безмятежная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365760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Догматическая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0" y="2133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</a:rPr>
              <a:t>34%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95800" y="3352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22%</a:t>
            </a:r>
            <a:endParaRPr lang="ru-RU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3505200" y="3352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16%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429000" y="2209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30%</a:t>
            </a:r>
            <a:endParaRPr lang="ru-RU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886200" y="8382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Активная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0" y="51816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Пассивная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10400" y="3048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Зависимая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90600" y="3048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Свободная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181600" y="4114800"/>
            <a:ext cx="3048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(способствует формированию зависимого и пассивного ребенка)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295400" y="4343400"/>
            <a:ext cx="259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(формирует свободного, однако, пассивного ребенка)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838200" y="1600200"/>
            <a:ext cx="259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(формирует свободного и активного ребенка)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114</Words>
  <PresentationFormat>Экран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Образовательная среда Средней школы №1 (2019 г.)</vt:lpstr>
      <vt:lpstr>Образовательная среда Средней школы №1 (2019 г.)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среда Средней школы №1</dc:title>
  <dc:creator>Петр</dc:creator>
  <cp:lastModifiedBy>Петр</cp:lastModifiedBy>
  <cp:revision>5</cp:revision>
  <dcterms:created xsi:type="dcterms:W3CDTF">2020-04-20T14:35:02Z</dcterms:created>
  <dcterms:modified xsi:type="dcterms:W3CDTF">2020-04-21T04:25:22Z</dcterms:modified>
</cp:coreProperties>
</file>