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7" r:id="rId12"/>
    <p:sldId id="268" r:id="rId13"/>
    <p:sldId id="264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66" r:id="rId32"/>
    <p:sldId id="269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№1 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№2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Да</c:v>
                </c:pt>
                <c:pt idx="3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3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№3</c:v>
                </c:pt>
              </c:strCache>
            </c:strRef>
          </c:tx>
          <c:explosion val="24"/>
          <c:cat>
            <c:strRef>
              <c:f>Лист1!$A$2:$A$5</c:f>
              <c:strCache>
                <c:ptCount val="4"/>
                <c:pt idx="0">
                  <c:v>Да</c:v>
                </c:pt>
                <c:pt idx="3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3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№4</c:v>
                </c:pt>
              </c:strCache>
            </c:strRef>
          </c:tx>
          <c:explosion val="25"/>
          <c:cat>
            <c:strRef>
              <c:f>Лист1!$A$2:$A$6</c:f>
              <c:strCache>
                <c:ptCount val="5"/>
                <c:pt idx="0">
                  <c:v>Футбол </c:v>
                </c:pt>
                <c:pt idx="1">
                  <c:v>Баскетбол </c:v>
                </c:pt>
                <c:pt idx="2">
                  <c:v>Плаванье </c:v>
                </c:pt>
                <c:pt idx="3">
                  <c:v>Бег</c:v>
                </c:pt>
                <c:pt idx="4">
                  <c:v>Гимнастика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18</c:v>
                </c:pt>
                <c:pt idx="3">
                  <c:v>22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5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0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94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B63D6-E720-410F-B8EE-C387C092CE4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5D10-E38A-4763-8E1D-2C44301F8D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5808"/>
      </p:ext>
    </p:extLst>
  </p:cSld>
  <p:clrMapOvr>
    <a:masterClrMapping/>
  </p:clrMapOvr>
  <p:transition advClick="0" advTm="8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F5D30-374F-4662-AFED-188753A5A95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CF067-D681-44F9-B2F8-B690E55ED5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78082"/>
      </p:ext>
    </p:extLst>
  </p:cSld>
  <p:clrMapOvr>
    <a:masterClrMapping/>
  </p:clrMapOvr>
  <p:transition advClick="0" advTm="8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4499-C8B6-4156-95D6-6C7BA3CD798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D5E06-F708-4213-BA25-030A6F99B6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70840"/>
      </p:ext>
    </p:extLst>
  </p:cSld>
  <p:clrMapOvr>
    <a:masterClrMapping/>
  </p:clrMapOvr>
  <p:transition advClick="0" advTm="8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B1796-FE25-451E-978F-9A778F0EC99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D8BF-ABE4-4C76-83E9-BF352A9998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20709"/>
      </p:ext>
    </p:extLst>
  </p:cSld>
  <p:clrMapOvr>
    <a:masterClrMapping/>
  </p:clrMapOvr>
  <p:transition advClick="0" advTm="8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FFF7-1A67-4C25-8248-C2C847C8C22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FF8A-DE60-482D-BB18-E07DE4C3D8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17810"/>
      </p:ext>
    </p:extLst>
  </p:cSld>
  <p:clrMapOvr>
    <a:masterClrMapping/>
  </p:clrMapOvr>
  <p:transition advClick="0" advTm="8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6651-AC7D-494A-8825-D36BE05B4D5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EAD18-3104-454B-B5B9-5069AB1B04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28706"/>
      </p:ext>
    </p:extLst>
  </p:cSld>
  <p:clrMapOvr>
    <a:masterClrMapping/>
  </p:clrMapOvr>
  <p:transition advClick="0" advTm="8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FCCD-EAD6-45E1-B350-69557E92AD1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BF71-F16F-47D9-9148-914BA10312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52034"/>
      </p:ext>
    </p:extLst>
  </p:cSld>
  <p:clrMapOvr>
    <a:masterClrMapping/>
  </p:clrMapOvr>
  <p:transition advClick="0" advTm="8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8EB2B-6E4B-414F-9952-A9169D04E69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1E316-76EF-4208-812E-8D04C902C7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3769"/>
      </p:ext>
    </p:extLst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16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79F70-092B-4EEF-8763-23307178324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DD4B-2189-4A5D-B7E3-6B500A6367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63380"/>
      </p:ext>
    </p:extLst>
  </p:cSld>
  <p:clrMapOvr>
    <a:masterClrMapping/>
  </p:clrMapOvr>
  <p:transition advClick="0" advTm="8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333DD-7C92-4D90-93DB-E66DDF7B75F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0F8F-9458-4DE3-8CEC-5648105E01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8328"/>
      </p:ext>
    </p:extLst>
  </p:cSld>
  <p:clrMapOvr>
    <a:masterClrMapping/>
  </p:clrMapOvr>
  <p:transition advClick="0" advTm="8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044D-7FF3-409B-A7E0-2FEFAC8AC62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19288-30D6-4C69-A5D1-67EA00C1A2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69301"/>
      </p:ext>
    </p:extLst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1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1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3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0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8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9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5ABDC-049C-4C61-B86A-0C5A65C05C29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04074-DD85-40A5-8B8E-BDF466074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4A8333-170A-4B32-BE21-CA1F285EF79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EE82DD-E86F-455C-BE40-5F4D90248E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8000"/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lldes.com/gif-animacija/pingviny.html" TargetMode="External"/><Relationship Id="rId3" Type="http://schemas.openxmlformats.org/officeDocument/2006/relationships/hyperlink" Target="http://svetlanal.narod.ru/anim.html" TargetMode="External"/><Relationship Id="rId7" Type="http://schemas.openxmlformats.org/officeDocument/2006/relationships/hyperlink" Target="http://www.welldes.com/images/penguin_holding_umbrella_lg_nwm.gif" TargetMode="External"/><Relationship Id="rId2" Type="http://schemas.openxmlformats.org/officeDocument/2006/relationships/hyperlink" Target="http://mirchar.ru:8080/gameimages/clothesview/fon_icecastle_hcm.pn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welldes.com/images/penguin_ice_skating_spin_lg_nwm.gif" TargetMode="External"/><Relationship Id="rId11" Type="http://schemas.openxmlformats.org/officeDocument/2006/relationships/hyperlink" Target="http://img0.liveinternet.ru/images/attach/c/3/83/423/83423070_83564134.gif" TargetMode="External"/><Relationship Id="rId5" Type="http://schemas.openxmlformats.org/officeDocument/2006/relationships/hyperlink" Target="http://file.mobilmusic.ru/e3/15/a2/786608.gif" TargetMode="External"/><Relationship Id="rId10" Type="http://schemas.openxmlformats.org/officeDocument/2006/relationships/hyperlink" Target="http://files.myopera.com/ellinidata/blog/dancing.gif" TargetMode="External"/><Relationship Id="rId4" Type="http://schemas.openxmlformats.org/officeDocument/2006/relationships/hyperlink" Target="http://www.audiopoisk.com/track/no/mp3/6ou-gruppa-ulibka---tri-pingvina/" TargetMode="External"/><Relationship Id="rId9" Type="http://schemas.openxmlformats.org/officeDocument/2006/relationships/hyperlink" Target="http://www.smayli.ru/data/smiles/pticia-107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620688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здоровом теле- здоровый дух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D:\Снежана\фото 2 а класс\подолино\100D3300\DSC_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98" y="2238374"/>
            <a:ext cx="4745397" cy="299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5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283" y="83671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26" y="482769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9065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Первый международный </a:t>
            </a:r>
            <a:r>
              <a:rPr lang="ru-RU" sz="2400" b="1" i="1" dirty="0" smtClean="0"/>
              <a:t> футбольный  матч </a:t>
            </a:r>
            <a:r>
              <a:rPr lang="ru-RU" sz="2400" b="1" i="1" dirty="0"/>
              <a:t>прошел  5 марта 1870 года</a:t>
            </a:r>
            <a:r>
              <a:rPr lang="ru-RU" sz="2400" b="1" i="1" dirty="0" smtClean="0"/>
              <a:t>.</a:t>
            </a:r>
            <a:endParaRPr lang="ru-RU" sz="2400" b="1" i="1" dirty="0"/>
          </a:p>
          <a:p>
            <a:r>
              <a:rPr lang="ru-RU" sz="2400" b="1" i="1" dirty="0"/>
              <a:t>Полноправным олимпийским видом спорта футбол стал в 1900г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44924"/>
            <a:ext cx="4104456" cy="25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714" y="1264206"/>
            <a:ext cx="8934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Родиной баскетбола принято считать Соединённые штаты Америки. Игра была придумана в декабре в 1891 году в учебном центре Христианской молодёжной ассоциации в Спрингфилде, штат Массачусетс</a:t>
            </a:r>
            <a:r>
              <a:rPr lang="ru-RU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4" y="54868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Баскетбол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03" y="2756700"/>
            <a:ext cx="4160761" cy="312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0761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Плавание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80728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На Руси в середине 17  века  в русских войсках вводится обучение плаванию. Петр I включает его в программу подготовки офицеров армии и флота</a:t>
            </a:r>
            <a:r>
              <a:rPr lang="ru-RU" sz="2400" b="1" i="1" dirty="0" smtClean="0"/>
              <a:t>.</a:t>
            </a:r>
            <a:endParaRPr lang="ru-RU" sz="2400" b="1" i="1" dirty="0"/>
          </a:p>
          <a:p>
            <a:r>
              <a:rPr lang="ru-RU" sz="2400" b="1" i="1" dirty="0"/>
              <a:t>        В одном  издании  1776 года пишется “Надлежало бы каждому молодому человеку учиться плавать, поскольку во многих случаях от умения плавать зависит спасение жизни”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37266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83671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Зарядка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4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39406">
            <a:off x="2454275" y="1631950"/>
            <a:ext cx="6789738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Физминутка</a:t>
            </a:r>
            <a:br>
              <a:rPr lang="ru-RU" sz="5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5400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Пингвинчики</a:t>
            </a:r>
            <a:endParaRPr lang="ru-RU" sz="54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6100" y="4581525"/>
            <a:ext cx="4313238" cy="175260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341" name="Picture 2" descr="http://files.myopera.com/ellinidata/blog/danci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060450" y="1708150"/>
            <a:ext cx="24892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  <p:pic>
        <p:nvPicPr>
          <p:cNvPr id="7" name="Шоу-группа Улыбка - Три пингвина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650" y="5940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6135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Picture 2" descr="C:\Users\1\Downloads\pingvin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852738"/>
            <a:ext cx="2732087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1\Downloads\pingvin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500438"/>
            <a:ext cx="324167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Users\1\Downloads\pingvin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032000"/>
            <a:ext cx="25939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2878274356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038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6387" name="Picture 2" descr="C:\Users\1\Downloads\pingvin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573463"/>
            <a:ext cx="27813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C:\Users\1\Downloads\pingvin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997200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 descr="C:\Users\1\Downloads\pingvin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628775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4011311685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10001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7411" name="Picture 3" descr="C:\Users\1\Downloads\pingvin16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2565400"/>
            <a:ext cx="1982788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C:\Users\1\Downloads\pingvin16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3357563"/>
            <a:ext cx="203041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C:\Users\1\Downloads\pingvin16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1628775"/>
            <a:ext cx="1982788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171418782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10001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8435" name="Picture 2" descr="C:\Users\1\Downloads\pingvin2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708275"/>
            <a:ext cx="5110162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2097882231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9459" name="Picture 2" descr="C:\Users\1\Downloads\pingvin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284538"/>
            <a:ext cx="2935287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Users\1\Downloads\pingvin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067175" y="1268413"/>
            <a:ext cx="28622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C:\Users\1\Downloads\pingvin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3644900"/>
            <a:ext cx="29368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3949977152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836" y="481951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36" y="1178749"/>
            <a:ext cx="8307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Выработка здорового образа жизни в школе, классе, семье </a:t>
            </a:r>
            <a:endParaRPr lang="ru-RU" sz="2800" b="1" i="1" dirty="0"/>
          </a:p>
        </p:txBody>
      </p:sp>
      <p:pic>
        <p:nvPicPr>
          <p:cNvPr id="8" name="Рисунок 7" descr="D:\Снежана\фото 2 а класс\подолино\100D3300\DSC_00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90762"/>
            <a:ext cx="4104456" cy="3082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4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98450" cy="24447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0483" name="Picture 2" descr="C:\Users\1\Downloads\pingvin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825875"/>
            <a:ext cx="25923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1\Downloads\pingvin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2060575"/>
            <a:ext cx="2376487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:\Users\1\Downloads\pingvin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1188" y="3860800"/>
            <a:ext cx="25527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139876637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1507" name="Picture 2" descr="C:\Users\1\Downloads\pingvin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73238"/>
            <a:ext cx="3116263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C:\Users\1\Downloads\pingvin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3068638"/>
            <a:ext cx="3189287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Users\1\Downloads\pingvin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8100" y="2205038"/>
            <a:ext cx="27559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345598294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2531" name="Picture 2" descr="C:\Users\1\Downloads\pingvin53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2924175"/>
            <a:ext cx="20621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:\Users\1\Downloads\pingvin53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663" y="2781300"/>
            <a:ext cx="20097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C:\Users\1\Downloads\pingvin53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3573463"/>
            <a:ext cx="206216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3753210791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53988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3555" name="Picture 6" descr="C:\Users\1\Downloads\penguin_holding_umbrella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781300"/>
            <a:ext cx="3113087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C:\Users\1\Downloads\penguin_holding_umbrella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3357563"/>
            <a:ext cx="3255962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C:\Users\1\Downloads\penguin_holding_umbrella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2565400"/>
            <a:ext cx="3113088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417763693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31591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4579" name="Picture 2" descr="C:\Users\1\Downloads\penguin_ice_skating_spin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5013" y="3141663"/>
            <a:ext cx="332898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C:\Users\1\Downloads\penguin_ice_skating_spin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141663"/>
            <a:ext cx="33131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C:\Users\1\Downloads\penguin_ice_skating_spin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1989138"/>
            <a:ext cx="3311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246093401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5603" name="Picture 2" descr="http://file.mobilmusic.ru/e3/15/a2/786608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3357563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ttp://file.mobilmusic.ru/e3/15/a2/786608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25654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http://file.mobilmusic.ru/e3/15/a2/786608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1844675"/>
            <a:ext cx="187166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40415905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53988" cy="24447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6627" name="Picture 2" descr="http://files.myopera.com/ellinidata/blog/danc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125538"/>
            <a:ext cx="19621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files.myopera.com/ellinidata/blog/danc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852738"/>
            <a:ext cx="204787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files.myopera.com/ellinidata/blog/danc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133600"/>
            <a:ext cx="25590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3355128155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7651" name="Picture 2" descr="C:\Users\1\Downloads\pepsy_penguin_dancing_away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3068638"/>
            <a:ext cx="27527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C:\Users\1\Downloads\pepsy_penguin_dancing_away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3357563"/>
            <a:ext cx="28971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:\Users\1\Downloads\pepsy_penguin_dancing_away_lg_nw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375" y="227647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208296277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10001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8675" name="Picture 2" descr="http://img0.liveinternet.ru/images/attach/c/3/83/423/83423070_835641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765175"/>
            <a:ext cx="5845175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48024124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Источники:</a:t>
            </a:r>
            <a:endParaRPr lang="ru-RU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1800" smtClean="0">
                <a:hlinkClick r:id="rId2"/>
              </a:rPr>
              <a:t>http://mirchar.ru:8080/gameimages/clothesview/fon_icecastle_hcm.png </a:t>
            </a:r>
            <a:r>
              <a:rPr lang="ru-RU" sz="1800" smtClean="0"/>
              <a:t>- фон</a:t>
            </a:r>
          </a:p>
          <a:p>
            <a:pPr>
              <a:buFont typeface="Arial" charset="0"/>
              <a:buNone/>
            </a:pPr>
            <a:r>
              <a:rPr lang="en-US" sz="1800" smtClean="0">
                <a:hlinkClick r:id="rId3"/>
              </a:rPr>
              <a:t>http://svetlanal.narod.ru/anim.html</a:t>
            </a:r>
            <a:r>
              <a:rPr lang="ru-RU" sz="1800" smtClean="0"/>
              <a:t> - пингвины</a:t>
            </a:r>
          </a:p>
          <a:p>
            <a:pPr>
              <a:buFont typeface="Arial" charset="0"/>
              <a:buNone/>
            </a:pPr>
            <a:r>
              <a:rPr lang="en-US" sz="1800" smtClean="0">
                <a:hlinkClick r:id="rId4"/>
              </a:rPr>
              <a:t>http://www.audiopoisk.com/track/no/mp3/6ou-gruppa-ulibka---tri-pingvina/</a:t>
            </a:r>
            <a:r>
              <a:rPr lang="ru-RU" sz="1800" smtClean="0"/>
              <a:t> - песня</a:t>
            </a:r>
          </a:p>
          <a:p>
            <a:pPr>
              <a:buFont typeface="Arial" charset="0"/>
              <a:buNone/>
            </a:pPr>
            <a:r>
              <a:rPr lang="en-US" sz="1800" smtClean="0">
                <a:hlinkClick r:id="rId5"/>
              </a:rPr>
              <a:t>http://file.mobilmusic.ru/e3/15/a2/786608.gif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6"/>
              </a:rPr>
              <a:t>http://www.welldes.com/images/penguin_ice_skating_spin_lg_nwm.gif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7"/>
              </a:rPr>
              <a:t>http://www.welldes.com/images/penguin_holding_umbrella_lg_nwm.gif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8"/>
              </a:rPr>
              <a:t>http://www.welldes.com/gif-animacija/pingviny.html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9"/>
              </a:rPr>
              <a:t>http://www.smayli.ru/data/smiles/pticia-107.gif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10"/>
              </a:rPr>
              <a:t>http://files.myopera.com/ellinidata/blog/dancing.gif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en-US" sz="1800" smtClean="0">
                <a:hlinkClick r:id="rId11"/>
              </a:rPr>
              <a:t>http://img0.liveinternet.ru/images/attach/c/3/83/423/83423070_83564134.gif</a:t>
            </a:r>
            <a:endParaRPr lang="ru-RU" sz="1800" smtClean="0"/>
          </a:p>
          <a:p>
            <a:pPr>
              <a:buFont typeface="Arial" charset="0"/>
              <a:buNone/>
            </a:pPr>
            <a:endParaRPr lang="ru-RU" sz="1800" smtClean="0"/>
          </a:p>
          <a:p>
            <a:pPr>
              <a:buFont typeface="Arial" charset="0"/>
              <a:buNone/>
            </a:pPr>
            <a:endParaRPr lang="ru-RU" sz="1800" smtClean="0"/>
          </a:p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Белозёрова Т.В.</a:t>
            </a:r>
          </a:p>
        </p:txBody>
      </p:sp>
    </p:spTree>
    <p:extLst>
      <p:ext uri="{BB962C8B-B14F-4D97-AF65-F5344CB8AC3E}">
        <p14:creationId xmlns:p14="http://schemas.microsoft.com/office/powerpoint/2010/main" val="2169871267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63" y="1169218"/>
            <a:ext cx="867274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600" b="1" i="1" dirty="0" smtClean="0"/>
              <a:t>Познакомиться с научной и учебной литературой  по теме исследования	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i="1" dirty="0" smtClean="0"/>
              <a:t>С помощью анкетирования определить  какие виды спорта распространены в нашей школы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i="1" dirty="0" smtClean="0"/>
              <a:t>Составить статистику болеющих учеников на класс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i="1" dirty="0" smtClean="0"/>
              <a:t>Составить план зарядки для поддержания здоровья учеников</a:t>
            </a:r>
          </a:p>
          <a:p>
            <a:pPr marL="342900" indent="-342900">
              <a:buFont typeface="+mj-lt"/>
              <a:buAutoNum type="arabicPeriod"/>
            </a:pPr>
            <a:endParaRPr lang="ru-RU" sz="2800" b="1" i="1" dirty="0" smtClean="0"/>
          </a:p>
          <a:p>
            <a:endParaRPr lang="ru-RU" sz="28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4293096"/>
            <a:ext cx="3960440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9" y="47435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699" y="1412776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i="1" dirty="0" smtClean="0"/>
              <a:t>Самые распространённые виды спорта в нашей школе – баскетбол, футбол, плавание.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 smtClean="0"/>
              <a:t>Для поддержания здоровья нужно каждый день делать зарядку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 smtClean="0"/>
              <a:t>Чтобы реже болеть, нужно заниматься сортом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 smtClean="0"/>
              <a:t>Наша гипотеза подтвердилась </a:t>
            </a:r>
          </a:p>
          <a:p>
            <a:pPr marL="342900" indent="-342900">
              <a:buFont typeface="+mj-lt"/>
              <a:buAutoNum type="arabicPeriod"/>
            </a:pPr>
            <a:endParaRPr lang="ru-RU" sz="2400" b="1" i="1" dirty="0" smtClean="0"/>
          </a:p>
          <a:p>
            <a:pPr marL="342900" indent="-342900">
              <a:buFont typeface="+mj-lt"/>
              <a:buAutoNum type="arabicPeriod"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25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9" y="47435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699" y="141277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2400" dirty="0" smtClean="0"/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3699" y="1412776"/>
            <a:ext cx="83747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/>
              <a:t>Баскетбол: Учебник для институтов физической </a:t>
            </a:r>
            <a:r>
              <a:rPr lang="ru-RU" sz="2400" dirty="0" smtClean="0"/>
              <a:t>культуры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Ю.М.Портнова</a:t>
            </a:r>
            <a:r>
              <a:rPr lang="ru-RU" sz="2400" dirty="0"/>
              <a:t>. – </a:t>
            </a:r>
            <a:r>
              <a:rPr lang="ru-RU" sz="2400" dirty="0" smtClean="0"/>
              <a:t>Физкультура </a:t>
            </a:r>
            <a:r>
              <a:rPr lang="ru-RU" sz="2400" dirty="0"/>
              <a:t>и спорт, 1998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М.Портнова</a:t>
            </a:r>
            <a:r>
              <a:rPr lang="ru-RU" sz="2400" dirty="0"/>
              <a:t>. – </a:t>
            </a:r>
            <a:r>
              <a:rPr lang="ru-RU" sz="2400" dirty="0" smtClean="0"/>
              <a:t>Физкультура </a:t>
            </a:r>
            <a:r>
              <a:rPr lang="ru-RU" sz="2400" dirty="0"/>
              <a:t>и спорт, 1997.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Вальтин</a:t>
            </a:r>
            <a:r>
              <a:rPr lang="ru-RU" sz="2400" dirty="0" smtClean="0"/>
              <a:t> </a:t>
            </a:r>
            <a:r>
              <a:rPr lang="ru-RU" sz="2400" dirty="0"/>
              <a:t>А.И. «Мини-баскетбол в школе</a:t>
            </a:r>
            <a:r>
              <a:rPr lang="ru-RU" sz="2400" dirty="0" smtClean="0"/>
              <a:t>».1996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7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47435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3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3" y="540959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C000"/>
                </a:solidFill>
              </a:rPr>
              <a:t>Объект исследования </a:t>
            </a:r>
            <a:r>
              <a:rPr lang="ru-RU" sz="2800" b="1" i="1" dirty="0" smtClean="0"/>
              <a:t>- спорт</a:t>
            </a:r>
          </a:p>
          <a:p>
            <a:r>
              <a:rPr lang="ru-RU" sz="2800" b="1" i="1" dirty="0" smtClean="0">
                <a:solidFill>
                  <a:srgbClr val="FFC000"/>
                </a:solidFill>
              </a:rPr>
              <a:t>Предмет исследования </a:t>
            </a:r>
            <a:r>
              <a:rPr lang="ru-RU" sz="2800" b="1" i="1" dirty="0" smtClean="0"/>
              <a:t>-  составление плана зарядки для школьников</a:t>
            </a:r>
            <a:endParaRPr lang="ru-RU" sz="2800" b="1" i="1" dirty="0"/>
          </a:p>
        </p:txBody>
      </p:sp>
      <p:pic>
        <p:nvPicPr>
          <p:cNvPr id="7" name="Рисунок 6" descr="D:\Снежана\фото 2 а класс\подолино\100D3300\DSC_0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4112"/>
            <a:ext cx="4507771" cy="2949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2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3" y="540959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 исследования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4884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i="1" dirty="0"/>
              <a:t>Изучение и анализ научной и научно-популярной литературы, </a:t>
            </a:r>
            <a:r>
              <a:rPr lang="ru-RU" sz="2400" b="1" i="1" dirty="0" err="1"/>
              <a:t>интернет-ресурсов</a:t>
            </a:r>
            <a:r>
              <a:rPr lang="ru-RU" sz="2400" b="1" i="1" dirty="0"/>
              <a:t>  по проблеме </a:t>
            </a:r>
            <a:r>
              <a:rPr lang="ru-RU" sz="2400" b="1" i="1" dirty="0" smtClean="0"/>
              <a:t>исследования</a:t>
            </a:r>
            <a:endParaRPr lang="ru-RU" sz="2400" b="1" i="1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/>
              <a:t>Обработка и анализ </a:t>
            </a:r>
            <a:r>
              <a:rPr lang="ru-RU" sz="2400" b="1" i="1" dirty="0" smtClean="0"/>
              <a:t>данных анкеты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/>
              <a:t>Составление плана зарядки для школьников 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</p:txBody>
      </p:sp>
      <p:pic>
        <p:nvPicPr>
          <p:cNvPr id="8" name="Рисунок 7" descr="D:\Снежана\Фотографии\16-17.03.13. Сахареж\IMG_56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24" y="3342422"/>
            <a:ext cx="3643630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1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3" y="60998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0217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Если поддерживать здоровый образ жизни, то здоровых людей станет намного больше, а следовательно будет здоровое поколение </a:t>
            </a:r>
            <a:endParaRPr lang="ru-RU" sz="2400" b="1" i="1" dirty="0"/>
          </a:p>
        </p:txBody>
      </p:sp>
      <p:pic>
        <p:nvPicPr>
          <p:cNvPr id="8" name="Рисунок 7" descr="D:\Снежана\Фотографии\16-17.03.13. Сахареж\IMG_56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15" y="2924944"/>
            <a:ext cx="3168352" cy="2554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3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46145"/>
            <a:ext cx="6534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 </a:t>
            </a:r>
            <a:r>
              <a:rPr lang="ru-RU" sz="2400" b="1" i="1" dirty="0"/>
              <a:t>Любите ли вы заниматься спортом?</a:t>
            </a:r>
          </a:p>
          <a:p>
            <a:r>
              <a:rPr lang="ru-RU" sz="2400" b="1" i="1" dirty="0"/>
              <a:t>2. Часто ли вы болеете?</a:t>
            </a:r>
          </a:p>
          <a:p>
            <a:r>
              <a:rPr lang="ru-RU" sz="2400" b="1" i="1" dirty="0"/>
              <a:t>3. Делаете ли вы зарядку по утрам?</a:t>
            </a:r>
          </a:p>
          <a:p>
            <a:r>
              <a:rPr lang="ru-RU" sz="2400" b="1" i="1" dirty="0"/>
              <a:t>4. Какой вид спорта вам больше всего нравится?</a:t>
            </a:r>
          </a:p>
          <a:p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4868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анкеты 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D:\Снежана\2 а класс\поход 15.09.2013\100OLYMP\P9150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09" y="3399834"/>
            <a:ext cx="2637155" cy="23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7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769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анкеты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7348204"/>
              </p:ext>
            </p:extLst>
          </p:nvPr>
        </p:nvGraphicFramePr>
        <p:xfrm>
          <a:off x="6762" y="1190654"/>
          <a:ext cx="4421222" cy="490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87519074"/>
              </p:ext>
            </p:extLst>
          </p:nvPr>
        </p:nvGraphicFramePr>
        <p:xfrm>
          <a:off x="4555606" y="1556792"/>
          <a:ext cx="440888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28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-45761"/>
            <a:ext cx="9130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26" y="54868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анкет 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71704145"/>
              </p:ext>
            </p:extLst>
          </p:nvPr>
        </p:nvGraphicFramePr>
        <p:xfrm>
          <a:off x="47062" y="1270033"/>
          <a:ext cx="4517640" cy="237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47440588"/>
              </p:ext>
            </p:extLst>
          </p:nvPr>
        </p:nvGraphicFramePr>
        <p:xfrm>
          <a:off x="3595822" y="2060848"/>
          <a:ext cx="5352256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63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400</Words>
  <Application>Microsoft Office PowerPoint</Application>
  <PresentationFormat>Экран (4:3)</PresentationFormat>
  <Paragraphs>80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 Пингвинчики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sacha</dc:creator>
  <cp:lastModifiedBy>sacha</cp:lastModifiedBy>
  <cp:revision>24</cp:revision>
  <dcterms:created xsi:type="dcterms:W3CDTF">2016-04-01T10:11:28Z</dcterms:created>
  <dcterms:modified xsi:type="dcterms:W3CDTF">2018-04-05T06:45:11Z</dcterms:modified>
</cp:coreProperties>
</file>